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7"/>
  </p:notesMasterIdLst>
  <p:sldIdLst>
    <p:sldId id="409" r:id="rId2"/>
    <p:sldId id="392" r:id="rId3"/>
    <p:sldId id="411" r:id="rId4"/>
    <p:sldId id="410" r:id="rId5"/>
    <p:sldId id="309" r:id="rId6"/>
    <p:sldId id="310" r:id="rId7"/>
    <p:sldId id="432" r:id="rId8"/>
    <p:sldId id="430" r:id="rId9"/>
    <p:sldId id="312" r:id="rId10"/>
    <p:sldId id="313" r:id="rId11"/>
    <p:sldId id="314" r:id="rId12"/>
    <p:sldId id="323" r:id="rId13"/>
    <p:sldId id="315" r:id="rId14"/>
    <p:sldId id="316" r:id="rId15"/>
    <p:sldId id="318" r:id="rId16"/>
    <p:sldId id="321" r:id="rId17"/>
    <p:sldId id="382" r:id="rId18"/>
    <p:sldId id="383" r:id="rId19"/>
    <p:sldId id="381" r:id="rId20"/>
    <p:sldId id="379" r:id="rId21"/>
    <p:sldId id="431" r:id="rId22"/>
    <p:sldId id="322" r:id="rId23"/>
    <p:sldId id="384" r:id="rId24"/>
    <p:sldId id="319" r:id="rId25"/>
    <p:sldId id="433" r:id="rId26"/>
    <p:sldId id="386" r:id="rId27"/>
    <p:sldId id="387" r:id="rId28"/>
    <p:sldId id="388" r:id="rId29"/>
    <p:sldId id="389" r:id="rId30"/>
    <p:sldId id="434" r:id="rId31"/>
    <p:sldId id="435" r:id="rId32"/>
    <p:sldId id="436" r:id="rId33"/>
    <p:sldId id="437" r:id="rId34"/>
    <p:sldId id="438" r:id="rId35"/>
    <p:sldId id="439" r:id="rId36"/>
    <p:sldId id="443" r:id="rId37"/>
    <p:sldId id="317" r:id="rId38"/>
    <p:sldId id="324" r:id="rId39"/>
    <p:sldId id="325" r:id="rId40"/>
    <p:sldId id="326" r:id="rId41"/>
    <p:sldId id="332" r:id="rId42"/>
    <p:sldId id="333" r:id="rId43"/>
    <p:sldId id="334" r:id="rId44"/>
    <p:sldId id="336" r:id="rId45"/>
    <p:sldId id="390" r:id="rId46"/>
    <p:sldId id="393" r:id="rId47"/>
    <p:sldId id="444" r:id="rId48"/>
    <p:sldId id="416" r:id="rId49"/>
    <p:sldId id="413" r:id="rId50"/>
    <p:sldId id="414" r:id="rId51"/>
    <p:sldId id="417" r:id="rId52"/>
    <p:sldId id="415" r:id="rId53"/>
    <p:sldId id="418" r:id="rId54"/>
    <p:sldId id="396" r:id="rId55"/>
    <p:sldId id="395" r:id="rId56"/>
    <p:sldId id="338" r:id="rId57"/>
    <p:sldId id="339" r:id="rId58"/>
    <p:sldId id="442" r:id="rId59"/>
    <p:sldId id="419" r:id="rId60"/>
    <p:sldId id="343" r:id="rId61"/>
    <p:sldId id="397" r:id="rId62"/>
    <p:sldId id="344" r:id="rId63"/>
    <p:sldId id="353" r:id="rId64"/>
    <p:sldId id="420" r:id="rId65"/>
    <p:sldId id="402" r:id="rId66"/>
    <p:sldId id="403" r:id="rId67"/>
    <p:sldId id="404" r:id="rId68"/>
    <p:sldId id="423" r:id="rId69"/>
    <p:sldId id="421" r:id="rId70"/>
    <p:sldId id="424" r:id="rId71"/>
    <p:sldId id="425" r:id="rId72"/>
    <p:sldId id="426" r:id="rId73"/>
    <p:sldId id="429" r:id="rId74"/>
    <p:sldId id="345" r:id="rId75"/>
    <p:sldId id="346" r:id="rId76"/>
    <p:sldId id="347" r:id="rId77"/>
    <p:sldId id="351" r:id="rId78"/>
    <p:sldId id="352" r:id="rId79"/>
    <p:sldId id="356" r:id="rId80"/>
    <p:sldId id="422" r:id="rId81"/>
    <p:sldId id="398" r:id="rId82"/>
    <p:sldId id="355" r:id="rId83"/>
    <p:sldId id="406" r:id="rId84"/>
    <p:sldId id="407" r:id="rId85"/>
    <p:sldId id="408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TP:Product wise strategies" id="{E88305B0-407D-4F3B-A465-847FDF013EED}">
          <p14:sldIdLst>
            <p14:sldId id="409"/>
            <p14:sldId id="392"/>
            <p14:sldId id="411"/>
            <p14:sldId id="410"/>
            <p14:sldId id="309"/>
            <p14:sldId id="310"/>
            <p14:sldId id="432"/>
            <p14:sldId id="430"/>
            <p14:sldId id="312"/>
            <p14:sldId id="313"/>
            <p14:sldId id="314"/>
            <p14:sldId id="323"/>
            <p14:sldId id="315"/>
            <p14:sldId id="316"/>
            <p14:sldId id="318"/>
            <p14:sldId id="321"/>
            <p14:sldId id="382"/>
            <p14:sldId id="383"/>
            <p14:sldId id="381"/>
            <p14:sldId id="379"/>
            <p14:sldId id="431"/>
            <p14:sldId id="322"/>
            <p14:sldId id="384"/>
            <p14:sldId id="319"/>
            <p14:sldId id="433"/>
            <p14:sldId id="386"/>
            <p14:sldId id="387"/>
            <p14:sldId id="388"/>
            <p14:sldId id="389"/>
            <p14:sldId id="434"/>
            <p14:sldId id="435"/>
            <p14:sldId id="436"/>
            <p14:sldId id="437"/>
            <p14:sldId id="438"/>
            <p14:sldId id="439"/>
            <p14:sldId id="443"/>
            <p14:sldId id="317"/>
            <p14:sldId id="324"/>
            <p14:sldId id="325"/>
            <p14:sldId id="326"/>
            <p14:sldId id="332"/>
            <p14:sldId id="333"/>
            <p14:sldId id="334"/>
            <p14:sldId id="336"/>
            <p14:sldId id="390"/>
            <p14:sldId id="393"/>
            <p14:sldId id="444"/>
            <p14:sldId id="416"/>
            <p14:sldId id="413"/>
            <p14:sldId id="414"/>
            <p14:sldId id="417"/>
            <p14:sldId id="415"/>
            <p14:sldId id="418"/>
            <p14:sldId id="396"/>
            <p14:sldId id="395"/>
            <p14:sldId id="338"/>
            <p14:sldId id="339"/>
            <p14:sldId id="442"/>
            <p14:sldId id="419"/>
            <p14:sldId id="343"/>
            <p14:sldId id="397"/>
            <p14:sldId id="344"/>
            <p14:sldId id="353"/>
            <p14:sldId id="420"/>
            <p14:sldId id="402"/>
            <p14:sldId id="403"/>
            <p14:sldId id="404"/>
            <p14:sldId id="423"/>
            <p14:sldId id="421"/>
            <p14:sldId id="424"/>
            <p14:sldId id="425"/>
            <p14:sldId id="426"/>
            <p14:sldId id="429"/>
            <p14:sldId id="345"/>
            <p14:sldId id="346"/>
            <p14:sldId id="347"/>
            <p14:sldId id="351"/>
            <p14:sldId id="352"/>
            <p14:sldId id="356"/>
            <p14:sldId id="422"/>
            <p14:sldId id="398"/>
            <p14:sldId id="355"/>
            <p14:sldId id="406"/>
            <p14:sldId id="407"/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82104" autoAdjust="0"/>
  </p:normalViewPr>
  <p:slideViewPr>
    <p:cSldViewPr snapToGrid="0">
      <p:cViewPr varScale="1">
        <p:scale>
          <a:sx n="73" d="100"/>
          <a:sy n="73" d="100"/>
        </p:scale>
        <p:origin x="10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21.jp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jpeg"/><Relationship Id="rId5" Type="http://schemas.openxmlformats.org/officeDocument/2006/relationships/image" Target="../media/image42.png"/><Relationship Id="rId4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21.jp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jpeg"/><Relationship Id="rId5" Type="http://schemas.openxmlformats.org/officeDocument/2006/relationships/image" Target="../media/image42.png"/><Relationship Id="rId4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988D-A2F9-49AD-94F5-A1F3BA69D8E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BE9F1D-FCFE-4797-930C-D703D0DCC394}">
      <dgm:prSet phldrT="[Text]" custT="1"/>
      <dgm:spPr/>
      <dgm:t>
        <a:bodyPr/>
        <a:lstStyle/>
        <a:p>
          <a:r>
            <a:rPr lang="en-US" sz="2800" b="0" dirty="0" err="1" smtClean="0">
              <a:latin typeface="Franklin Gothic Medium Cond" panose="020B0606030402020204" pitchFamily="34" charset="0"/>
            </a:rPr>
            <a:t>Engg</a:t>
          </a:r>
          <a:r>
            <a:rPr lang="en-US" sz="2800" b="0" dirty="0" smtClean="0">
              <a:latin typeface="Franklin Gothic Medium Cond" panose="020B0606030402020204" pitchFamily="34" charset="0"/>
            </a:rPr>
            <a:t>.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5068395C-D33B-4832-915E-2D92EFEC8931}" type="parTrans" cxnId="{16D5C6B3-A6AC-426E-A1BC-75CA74983F2E}">
      <dgm:prSet/>
      <dgm:spPr/>
      <dgm:t>
        <a:bodyPr/>
        <a:lstStyle/>
        <a:p>
          <a:endParaRPr lang="en-US"/>
        </a:p>
      </dgm:t>
    </dgm:pt>
    <dgm:pt modelId="{5F6C5959-339A-4D61-8326-77313BEA42EA}" type="sibTrans" cxnId="{16D5C6B3-A6AC-426E-A1BC-75CA74983F2E}">
      <dgm:prSet/>
      <dgm:spPr/>
      <dgm:t>
        <a:bodyPr/>
        <a:lstStyle/>
        <a:p>
          <a:endParaRPr lang="en-US"/>
        </a:p>
      </dgm:t>
    </dgm:pt>
    <dgm:pt modelId="{BE0F863C-5FFE-4FC9-BF15-E00B34927EEB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IT/Electronics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059FC31B-ABC5-4838-A8F8-C9F0446E3584}" type="parTrans" cxnId="{7B7B8743-F603-4646-9318-20792B2BDDAC}">
      <dgm:prSet/>
      <dgm:spPr/>
      <dgm:t>
        <a:bodyPr/>
        <a:lstStyle/>
        <a:p>
          <a:endParaRPr lang="en-US"/>
        </a:p>
      </dgm:t>
    </dgm:pt>
    <dgm:pt modelId="{339649F4-B3C4-4840-ACB8-C98609C06206}" type="sibTrans" cxnId="{7B7B8743-F603-4646-9318-20792B2BDDAC}">
      <dgm:prSet/>
      <dgm:spPr/>
      <dgm:t>
        <a:bodyPr/>
        <a:lstStyle/>
        <a:p>
          <a:endParaRPr lang="en-US"/>
        </a:p>
      </dgm:t>
    </dgm:pt>
    <dgm:pt modelId="{3258103E-9212-444D-8C21-E61B214821C7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Defense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1F3CA1AC-BF22-4154-B72C-D36A0C4BBA46}" type="parTrans" cxnId="{3B232BD9-475E-4322-8173-BF25701C9BA2}">
      <dgm:prSet/>
      <dgm:spPr/>
      <dgm:t>
        <a:bodyPr/>
        <a:lstStyle/>
        <a:p>
          <a:endParaRPr lang="en-US"/>
        </a:p>
      </dgm:t>
    </dgm:pt>
    <dgm:pt modelId="{3BD03269-EE66-4567-A059-1C146D97173E}" type="sibTrans" cxnId="{3B232BD9-475E-4322-8173-BF25701C9BA2}">
      <dgm:prSet/>
      <dgm:spPr/>
      <dgm:t>
        <a:bodyPr/>
        <a:lstStyle/>
        <a:p>
          <a:endParaRPr lang="en-US"/>
        </a:p>
      </dgm:t>
    </dgm:pt>
    <dgm:pt modelId="{387DC62D-2F76-4905-98F8-A41D6B180613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Agriculture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561057C9-86C8-41FB-80EF-185CC242050D}" type="parTrans" cxnId="{A20168B7-5986-4E2E-B3D4-29ECB8D70CC4}">
      <dgm:prSet/>
      <dgm:spPr/>
      <dgm:t>
        <a:bodyPr/>
        <a:lstStyle/>
        <a:p>
          <a:endParaRPr lang="en-US"/>
        </a:p>
      </dgm:t>
    </dgm:pt>
    <dgm:pt modelId="{97AB0B31-BC21-45F1-8301-F9FB9BD3683E}" type="sibTrans" cxnId="{A20168B7-5986-4E2E-B3D4-29ECB8D70CC4}">
      <dgm:prSet/>
      <dgm:spPr/>
      <dgm:t>
        <a:bodyPr/>
        <a:lstStyle/>
        <a:p>
          <a:endParaRPr lang="en-US"/>
        </a:p>
      </dgm:t>
    </dgm:pt>
    <dgm:pt modelId="{15DDF154-58F2-4C10-9AF2-9500C0E73E65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Textile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BB11DD8D-D4E5-44CF-828D-0C14142F2293}" type="parTrans" cxnId="{90AECC40-F475-4627-91A9-6BEF6DF34701}">
      <dgm:prSet/>
      <dgm:spPr/>
      <dgm:t>
        <a:bodyPr/>
        <a:lstStyle/>
        <a:p>
          <a:endParaRPr lang="en-US"/>
        </a:p>
      </dgm:t>
    </dgm:pt>
    <dgm:pt modelId="{AAFA48CD-1FF3-4F46-AB7A-C44873E177F1}" type="sibTrans" cxnId="{90AECC40-F475-4627-91A9-6BEF6DF34701}">
      <dgm:prSet/>
      <dgm:spPr/>
      <dgm:t>
        <a:bodyPr/>
        <a:lstStyle/>
        <a:p>
          <a:endParaRPr lang="en-US"/>
        </a:p>
      </dgm:t>
    </dgm:pt>
    <dgm:pt modelId="{321DE66F-BA70-459B-A09B-609E8466F66F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Gems Jewelry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7DEADC86-7116-474A-A673-C5BE200D863C}" type="parTrans" cxnId="{B9B7230F-FC6E-4722-95E4-D7A70CAE4F40}">
      <dgm:prSet/>
      <dgm:spPr/>
      <dgm:t>
        <a:bodyPr/>
        <a:lstStyle/>
        <a:p>
          <a:endParaRPr lang="en-US"/>
        </a:p>
      </dgm:t>
    </dgm:pt>
    <dgm:pt modelId="{C5378338-6BCA-4714-8BB5-BCE80EA78B3A}" type="sibTrans" cxnId="{B9B7230F-FC6E-4722-95E4-D7A70CAE4F40}">
      <dgm:prSet/>
      <dgm:spPr/>
      <dgm:t>
        <a:bodyPr/>
        <a:lstStyle/>
        <a:p>
          <a:endParaRPr lang="en-US"/>
        </a:p>
      </dgm:t>
    </dgm:pt>
    <dgm:pt modelId="{EE74D9EC-5AD0-4FA6-BF05-04EBB0761AEA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Project Export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CA33EACA-08FB-439D-9F0F-AF361E3E2912}" type="parTrans" cxnId="{7EEBE6F2-3166-42C1-A21C-B4AB542A25EB}">
      <dgm:prSet/>
      <dgm:spPr/>
      <dgm:t>
        <a:bodyPr/>
        <a:lstStyle/>
        <a:p>
          <a:endParaRPr lang="en-US"/>
        </a:p>
      </dgm:t>
    </dgm:pt>
    <dgm:pt modelId="{B989F612-4C04-4D13-96FA-D01D2B03D01D}" type="sibTrans" cxnId="{7EEBE6F2-3166-42C1-A21C-B4AB542A25EB}">
      <dgm:prSet/>
      <dgm:spPr/>
      <dgm:t>
        <a:bodyPr/>
        <a:lstStyle/>
        <a:p>
          <a:endParaRPr lang="en-US"/>
        </a:p>
      </dgm:t>
    </dgm:pt>
    <dgm:pt modelId="{3E4FACB3-3DBE-4BCA-A68F-58699FA3ED81}">
      <dgm:prSet phldrT="[Text]" custT="1"/>
      <dgm:spPr/>
      <dgm:t>
        <a:bodyPr/>
        <a:lstStyle/>
        <a:p>
          <a:r>
            <a:rPr lang="en-US" sz="2800" b="0" dirty="0" err="1" smtClean="0">
              <a:latin typeface="Franklin Gothic Medium Cond" panose="020B0606030402020204" pitchFamily="34" charset="0"/>
            </a:rPr>
            <a:t>Pharma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9DE4FD9D-7F8D-4CB1-BC3F-72216A010933}" type="parTrans" cxnId="{23D6CA0E-D5B8-4833-8AA9-5750EED22D91}">
      <dgm:prSet/>
      <dgm:spPr/>
      <dgm:t>
        <a:bodyPr/>
        <a:lstStyle/>
        <a:p>
          <a:endParaRPr lang="en-US"/>
        </a:p>
      </dgm:t>
    </dgm:pt>
    <dgm:pt modelId="{3F9C0717-08B2-4E9F-8FB1-C5558431E942}" type="sibTrans" cxnId="{23D6CA0E-D5B8-4833-8AA9-5750EED22D91}">
      <dgm:prSet/>
      <dgm:spPr/>
      <dgm:t>
        <a:bodyPr/>
        <a:lstStyle/>
        <a:p>
          <a:endParaRPr lang="en-US"/>
        </a:p>
      </dgm:t>
    </dgm:pt>
    <dgm:pt modelId="{CD883BA1-3791-4D47-B5A9-9BD0EF8A1778}" type="pres">
      <dgm:prSet presAssocID="{92FA988D-A2F9-49AD-94F5-A1F3BA69D8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0A9B45-5DD8-428F-924B-1346BBD66513}" type="pres">
      <dgm:prSet presAssocID="{387DC62D-2F76-4905-98F8-A41D6B180613}" presName="composite" presStyleCnt="0"/>
      <dgm:spPr/>
      <dgm:t>
        <a:bodyPr/>
        <a:lstStyle/>
        <a:p>
          <a:endParaRPr lang="en-US"/>
        </a:p>
      </dgm:t>
    </dgm:pt>
    <dgm:pt modelId="{94296186-A69B-4C4C-959E-51551328750C}" type="pres">
      <dgm:prSet presAssocID="{387DC62D-2F76-4905-98F8-A41D6B180613}" presName="rect1" presStyleLbl="bgImgPlace1" presStyleIdx="0" presStyleCnt="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45401F-EFF6-4999-AEF6-5DBFBD51B267}" type="pres">
      <dgm:prSet presAssocID="{387DC62D-2F76-4905-98F8-A41D6B180613}" presName="wedgeRectCallout1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41835-8BAF-4C1B-B2A9-956BE180BAAF}" type="pres">
      <dgm:prSet presAssocID="{97AB0B31-BC21-45F1-8301-F9FB9BD3683E}" presName="sibTrans" presStyleCnt="0"/>
      <dgm:spPr/>
      <dgm:t>
        <a:bodyPr/>
        <a:lstStyle/>
        <a:p>
          <a:endParaRPr lang="en-US"/>
        </a:p>
      </dgm:t>
    </dgm:pt>
    <dgm:pt modelId="{728C01DE-6711-4C22-B2CE-FE810AEC24B2}" type="pres">
      <dgm:prSet presAssocID="{15DDF154-58F2-4C10-9AF2-9500C0E73E65}" presName="composite" presStyleCnt="0"/>
      <dgm:spPr/>
      <dgm:t>
        <a:bodyPr/>
        <a:lstStyle/>
        <a:p>
          <a:endParaRPr lang="en-US"/>
        </a:p>
      </dgm:t>
    </dgm:pt>
    <dgm:pt modelId="{ECFDB95D-DF44-4A67-92D7-F63248BCA640}" type="pres">
      <dgm:prSet presAssocID="{15DDF154-58F2-4C10-9AF2-9500C0E73E65}" presName="rect1" presStyleLbl="bgImgPlac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205369E-CF70-437F-B146-DF80F5EAD068}" type="pres">
      <dgm:prSet presAssocID="{15DDF154-58F2-4C10-9AF2-9500C0E73E65}" presName="wedgeRectCallout1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23716-057E-4874-BAFE-225E94DADA72}" type="pres">
      <dgm:prSet presAssocID="{AAFA48CD-1FF3-4F46-AB7A-C44873E177F1}" presName="sibTrans" presStyleCnt="0"/>
      <dgm:spPr/>
      <dgm:t>
        <a:bodyPr/>
        <a:lstStyle/>
        <a:p>
          <a:endParaRPr lang="en-US"/>
        </a:p>
      </dgm:t>
    </dgm:pt>
    <dgm:pt modelId="{70C82A91-F78D-4F8E-AA0F-BC2BEB1909F3}" type="pres">
      <dgm:prSet presAssocID="{321DE66F-BA70-459B-A09B-609E8466F66F}" presName="composite" presStyleCnt="0"/>
      <dgm:spPr/>
      <dgm:t>
        <a:bodyPr/>
        <a:lstStyle/>
        <a:p>
          <a:endParaRPr lang="en-US"/>
        </a:p>
      </dgm:t>
    </dgm:pt>
    <dgm:pt modelId="{D416EDD9-DD34-4A4D-94F5-C918E832CEF8}" type="pres">
      <dgm:prSet presAssocID="{321DE66F-BA70-459B-A09B-609E8466F66F}" presName="rect1" presStyleLbl="bgImgPlace1" presStyleIdx="2" presStyleCnt="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5CC698D-C26A-4F42-95DB-C97C42F16030}" type="pres">
      <dgm:prSet presAssocID="{321DE66F-BA70-459B-A09B-609E8466F66F}" presName="wedgeRectCallout1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98FA17-3526-4E11-87CA-A11F716EC5DC}" type="pres">
      <dgm:prSet presAssocID="{C5378338-6BCA-4714-8BB5-BCE80EA78B3A}" presName="sibTrans" presStyleCnt="0"/>
      <dgm:spPr/>
      <dgm:t>
        <a:bodyPr/>
        <a:lstStyle/>
        <a:p>
          <a:endParaRPr lang="en-US"/>
        </a:p>
      </dgm:t>
    </dgm:pt>
    <dgm:pt modelId="{92AB0196-443F-446B-A974-215A4A0D992A}" type="pres">
      <dgm:prSet presAssocID="{CFBE9F1D-FCFE-4797-930C-D703D0DCC394}" presName="composite" presStyleCnt="0"/>
      <dgm:spPr/>
      <dgm:t>
        <a:bodyPr/>
        <a:lstStyle/>
        <a:p>
          <a:endParaRPr lang="en-US"/>
        </a:p>
      </dgm:t>
    </dgm:pt>
    <dgm:pt modelId="{A1DE8C6A-CE80-4919-9738-C0C8A2143894}" type="pres">
      <dgm:prSet presAssocID="{CFBE9F1D-FCFE-4797-930C-D703D0DCC394}" presName="rect1" presStyleLbl="bgImgPlace1" presStyleIdx="3" presStyleCnt="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221D46-5F72-4052-9B6B-F1575DED3577}" type="pres">
      <dgm:prSet presAssocID="{CFBE9F1D-FCFE-4797-930C-D703D0DCC394}" presName="wedgeRectCallout1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BB0D25-2DDE-4AF1-BA30-AA95B40A7520}" type="pres">
      <dgm:prSet presAssocID="{5F6C5959-339A-4D61-8326-77313BEA42EA}" presName="sibTrans" presStyleCnt="0"/>
      <dgm:spPr/>
      <dgm:t>
        <a:bodyPr/>
        <a:lstStyle/>
        <a:p>
          <a:endParaRPr lang="en-US"/>
        </a:p>
      </dgm:t>
    </dgm:pt>
    <dgm:pt modelId="{97EEBDA2-767E-42F7-A1BF-649B4DA6BE1E}" type="pres">
      <dgm:prSet presAssocID="{3E4FACB3-3DBE-4BCA-A68F-58699FA3ED81}" presName="composite" presStyleCnt="0"/>
      <dgm:spPr/>
      <dgm:t>
        <a:bodyPr/>
        <a:lstStyle/>
        <a:p>
          <a:endParaRPr lang="en-US"/>
        </a:p>
      </dgm:t>
    </dgm:pt>
    <dgm:pt modelId="{55DDEC68-6629-488E-980D-A5A64FC35A35}" type="pres">
      <dgm:prSet presAssocID="{3E4FACB3-3DBE-4BCA-A68F-58699FA3ED81}" presName="rect1" presStyleLbl="bgImgPlace1" presStyleIdx="4" presStyleCnt="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C4F3624-C5BF-4313-BF92-E402D348564F}" type="pres">
      <dgm:prSet presAssocID="{3E4FACB3-3DBE-4BCA-A68F-58699FA3ED81}" presName="wedgeRectCallout1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B83C1-FA60-4CD8-9CDC-CD88BD707280}" type="pres">
      <dgm:prSet presAssocID="{3F9C0717-08B2-4E9F-8FB1-C5558431E942}" presName="sibTrans" presStyleCnt="0"/>
      <dgm:spPr/>
      <dgm:t>
        <a:bodyPr/>
        <a:lstStyle/>
        <a:p>
          <a:endParaRPr lang="en-US"/>
        </a:p>
      </dgm:t>
    </dgm:pt>
    <dgm:pt modelId="{A9EAD7E4-3140-4519-881D-A30CCA367077}" type="pres">
      <dgm:prSet presAssocID="{BE0F863C-5FFE-4FC9-BF15-E00B34927EEB}" presName="composite" presStyleCnt="0"/>
      <dgm:spPr/>
      <dgm:t>
        <a:bodyPr/>
        <a:lstStyle/>
        <a:p>
          <a:endParaRPr lang="en-US"/>
        </a:p>
      </dgm:t>
    </dgm:pt>
    <dgm:pt modelId="{78348A42-0464-4050-86F1-68792D346FA5}" type="pres">
      <dgm:prSet presAssocID="{BE0F863C-5FFE-4FC9-BF15-E00B34927EEB}" presName="rect1" presStyleLbl="bgImgPlace1" presStyleIdx="5" presStyleCnt="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F96EE60-9AD1-4855-BD0E-30BDE84E8768}" type="pres">
      <dgm:prSet presAssocID="{BE0F863C-5FFE-4FC9-BF15-E00B34927EEB}" presName="wedgeRectCallout1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F76BE-84A2-4B21-B92F-B19292E34507}" type="pres">
      <dgm:prSet presAssocID="{339649F4-B3C4-4840-ACB8-C98609C06206}" presName="sibTrans" presStyleCnt="0"/>
      <dgm:spPr/>
      <dgm:t>
        <a:bodyPr/>
        <a:lstStyle/>
        <a:p>
          <a:endParaRPr lang="en-US"/>
        </a:p>
      </dgm:t>
    </dgm:pt>
    <dgm:pt modelId="{64217CAC-BD38-4ADF-A284-735C0B82E87C}" type="pres">
      <dgm:prSet presAssocID="{3258103E-9212-444D-8C21-E61B214821C7}" presName="composite" presStyleCnt="0"/>
      <dgm:spPr/>
      <dgm:t>
        <a:bodyPr/>
        <a:lstStyle/>
        <a:p>
          <a:endParaRPr lang="en-US"/>
        </a:p>
      </dgm:t>
    </dgm:pt>
    <dgm:pt modelId="{BB9871A7-F774-4B9B-AE88-FBD31708DD36}" type="pres">
      <dgm:prSet presAssocID="{3258103E-9212-444D-8C21-E61B214821C7}" presName="rect1" presStyleLbl="bgImgPlace1" presStyleIdx="6" presStyleCnt="8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7DF7B-A400-47C4-A633-D47AC0B4E6EB}" type="pres">
      <dgm:prSet presAssocID="{3258103E-9212-444D-8C21-E61B214821C7}" presName="wedgeRectCallout1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A5C0C-E6BE-482A-95BC-DE9CDDBD080F}" type="pres">
      <dgm:prSet presAssocID="{3BD03269-EE66-4567-A059-1C146D97173E}" presName="sibTrans" presStyleCnt="0"/>
      <dgm:spPr/>
      <dgm:t>
        <a:bodyPr/>
        <a:lstStyle/>
        <a:p>
          <a:endParaRPr lang="en-US"/>
        </a:p>
      </dgm:t>
    </dgm:pt>
    <dgm:pt modelId="{207E45CF-43F0-4739-862F-5514A1BC9D91}" type="pres">
      <dgm:prSet presAssocID="{EE74D9EC-5AD0-4FA6-BF05-04EBB0761AEA}" presName="composite" presStyleCnt="0"/>
      <dgm:spPr/>
      <dgm:t>
        <a:bodyPr/>
        <a:lstStyle/>
        <a:p>
          <a:endParaRPr lang="en-US"/>
        </a:p>
      </dgm:t>
    </dgm:pt>
    <dgm:pt modelId="{00AD126B-F259-4EAD-9546-DA4E9F16E68A}" type="pres">
      <dgm:prSet presAssocID="{EE74D9EC-5AD0-4FA6-BF05-04EBB0761AEA}" presName="rect1" presStyleLbl="bgImgPlace1" presStyleIdx="7" presStyleCnt="8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83BCF31-B1BD-453F-81A4-F61A518EB45F}" type="pres">
      <dgm:prSet presAssocID="{EE74D9EC-5AD0-4FA6-BF05-04EBB0761AEA}" presName="wedgeRectCallout1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06341C-AF48-4FF0-80A4-BB7072A0FC1D}" type="presOf" srcId="{15DDF154-58F2-4C10-9AF2-9500C0E73E65}" destId="{9205369E-CF70-437F-B146-DF80F5EAD068}" srcOrd="0" destOrd="0" presId="urn:microsoft.com/office/officeart/2008/layout/BendingPictureCaptionList"/>
    <dgm:cxn modelId="{AB7174ED-0452-45D7-B378-5F7EF92266DD}" type="presOf" srcId="{387DC62D-2F76-4905-98F8-A41D6B180613}" destId="{E745401F-EFF6-4999-AEF6-5DBFBD51B267}" srcOrd="0" destOrd="0" presId="urn:microsoft.com/office/officeart/2008/layout/BendingPictureCaptionList"/>
    <dgm:cxn modelId="{23D6CA0E-D5B8-4833-8AA9-5750EED22D91}" srcId="{92FA988D-A2F9-49AD-94F5-A1F3BA69D8E2}" destId="{3E4FACB3-3DBE-4BCA-A68F-58699FA3ED81}" srcOrd="4" destOrd="0" parTransId="{9DE4FD9D-7F8D-4CB1-BC3F-72216A010933}" sibTransId="{3F9C0717-08B2-4E9F-8FB1-C5558431E942}"/>
    <dgm:cxn modelId="{B9B7230F-FC6E-4722-95E4-D7A70CAE4F40}" srcId="{92FA988D-A2F9-49AD-94F5-A1F3BA69D8E2}" destId="{321DE66F-BA70-459B-A09B-609E8466F66F}" srcOrd="2" destOrd="0" parTransId="{7DEADC86-7116-474A-A673-C5BE200D863C}" sibTransId="{C5378338-6BCA-4714-8BB5-BCE80EA78B3A}"/>
    <dgm:cxn modelId="{66716501-A24D-40EA-9D37-87A237D34017}" type="presOf" srcId="{CFBE9F1D-FCFE-4797-930C-D703D0DCC394}" destId="{47221D46-5F72-4052-9B6B-F1575DED3577}" srcOrd="0" destOrd="0" presId="urn:microsoft.com/office/officeart/2008/layout/BendingPictureCaptionList"/>
    <dgm:cxn modelId="{FC401A48-6113-4E08-99CB-5D6C9D006E45}" type="presOf" srcId="{321DE66F-BA70-459B-A09B-609E8466F66F}" destId="{35CC698D-C26A-4F42-95DB-C97C42F16030}" srcOrd="0" destOrd="0" presId="urn:microsoft.com/office/officeart/2008/layout/BendingPictureCaptionList"/>
    <dgm:cxn modelId="{7B7B8743-F603-4646-9318-20792B2BDDAC}" srcId="{92FA988D-A2F9-49AD-94F5-A1F3BA69D8E2}" destId="{BE0F863C-5FFE-4FC9-BF15-E00B34927EEB}" srcOrd="5" destOrd="0" parTransId="{059FC31B-ABC5-4838-A8F8-C9F0446E3584}" sibTransId="{339649F4-B3C4-4840-ACB8-C98609C06206}"/>
    <dgm:cxn modelId="{172F79EE-C9A0-4976-804B-6F06EDE3D002}" type="presOf" srcId="{3E4FACB3-3DBE-4BCA-A68F-58699FA3ED81}" destId="{7C4F3624-C5BF-4313-BF92-E402D348564F}" srcOrd="0" destOrd="0" presId="urn:microsoft.com/office/officeart/2008/layout/BendingPictureCaptionList"/>
    <dgm:cxn modelId="{16D5C6B3-A6AC-426E-A1BC-75CA74983F2E}" srcId="{92FA988D-A2F9-49AD-94F5-A1F3BA69D8E2}" destId="{CFBE9F1D-FCFE-4797-930C-D703D0DCC394}" srcOrd="3" destOrd="0" parTransId="{5068395C-D33B-4832-915E-2D92EFEC8931}" sibTransId="{5F6C5959-339A-4D61-8326-77313BEA42EA}"/>
    <dgm:cxn modelId="{90AECC40-F475-4627-91A9-6BEF6DF34701}" srcId="{92FA988D-A2F9-49AD-94F5-A1F3BA69D8E2}" destId="{15DDF154-58F2-4C10-9AF2-9500C0E73E65}" srcOrd="1" destOrd="0" parTransId="{BB11DD8D-D4E5-44CF-828D-0C14142F2293}" sibTransId="{AAFA48CD-1FF3-4F46-AB7A-C44873E177F1}"/>
    <dgm:cxn modelId="{C67B804A-0736-41FA-8CBE-0926222E1756}" type="presOf" srcId="{92FA988D-A2F9-49AD-94F5-A1F3BA69D8E2}" destId="{CD883BA1-3791-4D47-B5A9-9BD0EF8A1778}" srcOrd="0" destOrd="0" presId="urn:microsoft.com/office/officeart/2008/layout/BendingPictureCaptionList"/>
    <dgm:cxn modelId="{7EEBE6F2-3166-42C1-A21C-B4AB542A25EB}" srcId="{92FA988D-A2F9-49AD-94F5-A1F3BA69D8E2}" destId="{EE74D9EC-5AD0-4FA6-BF05-04EBB0761AEA}" srcOrd="7" destOrd="0" parTransId="{CA33EACA-08FB-439D-9F0F-AF361E3E2912}" sibTransId="{B989F612-4C04-4D13-96FA-D01D2B03D01D}"/>
    <dgm:cxn modelId="{C15F4012-E9E6-4056-BAB1-DA5764B07E9E}" type="presOf" srcId="{EE74D9EC-5AD0-4FA6-BF05-04EBB0761AEA}" destId="{C83BCF31-B1BD-453F-81A4-F61A518EB45F}" srcOrd="0" destOrd="0" presId="urn:microsoft.com/office/officeart/2008/layout/BendingPictureCaptionList"/>
    <dgm:cxn modelId="{3B232BD9-475E-4322-8173-BF25701C9BA2}" srcId="{92FA988D-A2F9-49AD-94F5-A1F3BA69D8E2}" destId="{3258103E-9212-444D-8C21-E61B214821C7}" srcOrd="6" destOrd="0" parTransId="{1F3CA1AC-BF22-4154-B72C-D36A0C4BBA46}" sibTransId="{3BD03269-EE66-4567-A059-1C146D97173E}"/>
    <dgm:cxn modelId="{E533382F-7B56-4CA9-94C4-B0832F83212E}" type="presOf" srcId="{BE0F863C-5FFE-4FC9-BF15-E00B34927EEB}" destId="{5F96EE60-9AD1-4855-BD0E-30BDE84E8768}" srcOrd="0" destOrd="0" presId="urn:microsoft.com/office/officeart/2008/layout/BendingPictureCaptionList"/>
    <dgm:cxn modelId="{FE2DB806-F8B8-4599-8825-5074DDE0CA1F}" type="presOf" srcId="{3258103E-9212-444D-8C21-E61B214821C7}" destId="{9737DF7B-A400-47C4-A633-D47AC0B4E6EB}" srcOrd="0" destOrd="0" presId="urn:microsoft.com/office/officeart/2008/layout/BendingPictureCaptionList"/>
    <dgm:cxn modelId="{A20168B7-5986-4E2E-B3D4-29ECB8D70CC4}" srcId="{92FA988D-A2F9-49AD-94F5-A1F3BA69D8E2}" destId="{387DC62D-2F76-4905-98F8-A41D6B180613}" srcOrd="0" destOrd="0" parTransId="{561057C9-86C8-41FB-80EF-185CC242050D}" sibTransId="{97AB0B31-BC21-45F1-8301-F9FB9BD3683E}"/>
    <dgm:cxn modelId="{3F1BF3FF-4777-416B-911B-FFEF0D95D49E}" type="presParOf" srcId="{CD883BA1-3791-4D47-B5A9-9BD0EF8A1778}" destId="{F40A9B45-5DD8-428F-924B-1346BBD66513}" srcOrd="0" destOrd="0" presId="urn:microsoft.com/office/officeart/2008/layout/BendingPictureCaptionList"/>
    <dgm:cxn modelId="{B49DE09E-8853-4146-8AE0-DCC17609DFEE}" type="presParOf" srcId="{F40A9B45-5DD8-428F-924B-1346BBD66513}" destId="{94296186-A69B-4C4C-959E-51551328750C}" srcOrd="0" destOrd="0" presId="urn:microsoft.com/office/officeart/2008/layout/BendingPictureCaptionList"/>
    <dgm:cxn modelId="{8B2A608F-AA7B-4FDC-9115-B72A733AE3FE}" type="presParOf" srcId="{F40A9B45-5DD8-428F-924B-1346BBD66513}" destId="{E745401F-EFF6-4999-AEF6-5DBFBD51B267}" srcOrd="1" destOrd="0" presId="urn:microsoft.com/office/officeart/2008/layout/BendingPictureCaptionList"/>
    <dgm:cxn modelId="{E9BB5720-EAA7-488F-8A69-D4A19BE32061}" type="presParOf" srcId="{CD883BA1-3791-4D47-B5A9-9BD0EF8A1778}" destId="{3C141835-8BAF-4C1B-B2A9-956BE180BAAF}" srcOrd="1" destOrd="0" presId="urn:microsoft.com/office/officeart/2008/layout/BendingPictureCaptionList"/>
    <dgm:cxn modelId="{17CC6A20-ED6C-4853-B8E2-9964799183A2}" type="presParOf" srcId="{CD883BA1-3791-4D47-B5A9-9BD0EF8A1778}" destId="{728C01DE-6711-4C22-B2CE-FE810AEC24B2}" srcOrd="2" destOrd="0" presId="urn:microsoft.com/office/officeart/2008/layout/BendingPictureCaptionList"/>
    <dgm:cxn modelId="{C636BB35-32A9-4480-BF2C-E088392AB340}" type="presParOf" srcId="{728C01DE-6711-4C22-B2CE-FE810AEC24B2}" destId="{ECFDB95D-DF44-4A67-92D7-F63248BCA640}" srcOrd="0" destOrd="0" presId="urn:microsoft.com/office/officeart/2008/layout/BendingPictureCaptionList"/>
    <dgm:cxn modelId="{3ACC3698-901D-4750-98B1-9B3DA10C8871}" type="presParOf" srcId="{728C01DE-6711-4C22-B2CE-FE810AEC24B2}" destId="{9205369E-CF70-437F-B146-DF80F5EAD068}" srcOrd="1" destOrd="0" presId="urn:microsoft.com/office/officeart/2008/layout/BendingPictureCaptionList"/>
    <dgm:cxn modelId="{49D2787D-2FAF-4D8D-92CA-36A29C047823}" type="presParOf" srcId="{CD883BA1-3791-4D47-B5A9-9BD0EF8A1778}" destId="{35323716-057E-4874-BAFE-225E94DADA72}" srcOrd="3" destOrd="0" presId="urn:microsoft.com/office/officeart/2008/layout/BendingPictureCaptionList"/>
    <dgm:cxn modelId="{477ED164-EE58-46F1-8716-E5B2CA1CFADC}" type="presParOf" srcId="{CD883BA1-3791-4D47-B5A9-9BD0EF8A1778}" destId="{70C82A91-F78D-4F8E-AA0F-BC2BEB1909F3}" srcOrd="4" destOrd="0" presId="urn:microsoft.com/office/officeart/2008/layout/BendingPictureCaptionList"/>
    <dgm:cxn modelId="{4EFB1522-1D5D-46E2-8A89-9BF5D81D199A}" type="presParOf" srcId="{70C82A91-F78D-4F8E-AA0F-BC2BEB1909F3}" destId="{D416EDD9-DD34-4A4D-94F5-C918E832CEF8}" srcOrd="0" destOrd="0" presId="urn:microsoft.com/office/officeart/2008/layout/BendingPictureCaptionList"/>
    <dgm:cxn modelId="{C8369214-F9B9-4DB2-90C6-7F29406D65D8}" type="presParOf" srcId="{70C82A91-F78D-4F8E-AA0F-BC2BEB1909F3}" destId="{35CC698D-C26A-4F42-95DB-C97C42F16030}" srcOrd="1" destOrd="0" presId="urn:microsoft.com/office/officeart/2008/layout/BendingPictureCaptionList"/>
    <dgm:cxn modelId="{237BE43E-EA2F-45EA-8691-FEEA2216A4BD}" type="presParOf" srcId="{CD883BA1-3791-4D47-B5A9-9BD0EF8A1778}" destId="{7C98FA17-3526-4E11-87CA-A11F716EC5DC}" srcOrd="5" destOrd="0" presId="urn:microsoft.com/office/officeart/2008/layout/BendingPictureCaptionList"/>
    <dgm:cxn modelId="{D9132E4F-A523-477A-A442-651B1D453A93}" type="presParOf" srcId="{CD883BA1-3791-4D47-B5A9-9BD0EF8A1778}" destId="{92AB0196-443F-446B-A974-215A4A0D992A}" srcOrd="6" destOrd="0" presId="urn:microsoft.com/office/officeart/2008/layout/BendingPictureCaptionList"/>
    <dgm:cxn modelId="{1E5A3FB4-BA96-4C5F-AAB9-2056E6EBCC55}" type="presParOf" srcId="{92AB0196-443F-446B-A974-215A4A0D992A}" destId="{A1DE8C6A-CE80-4919-9738-C0C8A2143894}" srcOrd="0" destOrd="0" presId="urn:microsoft.com/office/officeart/2008/layout/BendingPictureCaptionList"/>
    <dgm:cxn modelId="{A2421700-C978-4140-9D7B-9EBFB9AEED96}" type="presParOf" srcId="{92AB0196-443F-446B-A974-215A4A0D992A}" destId="{47221D46-5F72-4052-9B6B-F1575DED3577}" srcOrd="1" destOrd="0" presId="urn:microsoft.com/office/officeart/2008/layout/BendingPictureCaptionList"/>
    <dgm:cxn modelId="{1F55190E-BB5A-4D95-ABCA-A5D341DFF5E0}" type="presParOf" srcId="{CD883BA1-3791-4D47-B5A9-9BD0EF8A1778}" destId="{86BB0D25-2DDE-4AF1-BA30-AA95B40A7520}" srcOrd="7" destOrd="0" presId="urn:microsoft.com/office/officeart/2008/layout/BendingPictureCaptionList"/>
    <dgm:cxn modelId="{DBDB5C67-626E-44DA-B780-9DE10E8FEADF}" type="presParOf" srcId="{CD883BA1-3791-4D47-B5A9-9BD0EF8A1778}" destId="{97EEBDA2-767E-42F7-A1BF-649B4DA6BE1E}" srcOrd="8" destOrd="0" presId="urn:microsoft.com/office/officeart/2008/layout/BendingPictureCaptionList"/>
    <dgm:cxn modelId="{CB5B8772-CD93-4826-ADC2-CF767F94C02A}" type="presParOf" srcId="{97EEBDA2-767E-42F7-A1BF-649B4DA6BE1E}" destId="{55DDEC68-6629-488E-980D-A5A64FC35A35}" srcOrd="0" destOrd="0" presId="urn:microsoft.com/office/officeart/2008/layout/BendingPictureCaptionList"/>
    <dgm:cxn modelId="{E6889E26-EE8C-4A6E-9D12-E374BE36C143}" type="presParOf" srcId="{97EEBDA2-767E-42F7-A1BF-649B4DA6BE1E}" destId="{7C4F3624-C5BF-4313-BF92-E402D348564F}" srcOrd="1" destOrd="0" presId="urn:microsoft.com/office/officeart/2008/layout/BendingPictureCaptionList"/>
    <dgm:cxn modelId="{0B63820F-B702-4E76-91C4-E0835ED9DF48}" type="presParOf" srcId="{CD883BA1-3791-4D47-B5A9-9BD0EF8A1778}" destId="{A31B83C1-FA60-4CD8-9CDC-CD88BD707280}" srcOrd="9" destOrd="0" presId="urn:microsoft.com/office/officeart/2008/layout/BendingPictureCaptionList"/>
    <dgm:cxn modelId="{6BD97800-1C6F-49E8-8E30-EF63B13E2BB8}" type="presParOf" srcId="{CD883BA1-3791-4D47-B5A9-9BD0EF8A1778}" destId="{A9EAD7E4-3140-4519-881D-A30CCA367077}" srcOrd="10" destOrd="0" presId="urn:microsoft.com/office/officeart/2008/layout/BendingPictureCaptionList"/>
    <dgm:cxn modelId="{DDE9D9FD-75B7-44CC-863C-17BEBED67783}" type="presParOf" srcId="{A9EAD7E4-3140-4519-881D-A30CCA367077}" destId="{78348A42-0464-4050-86F1-68792D346FA5}" srcOrd="0" destOrd="0" presId="urn:microsoft.com/office/officeart/2008/layout/BendingPictureCaptionList"/>
    <dgm:cxn modelId="{A2B05C5D-D9E9-41B5-9BFF-B203ABDBC1F4}" type="presParOf" srcId="{A9EAD7E4-3140-4519-881D-A30CCA367077}" destId="{5F96EE60-9AD1-4855-BD0E-30BDE84E8768}" srcOrd="1" destOrd="0" presId="urn:microsoft.com/office/officeart/2008/layout/BendingPictureCaptionList"/>
    <dgm:cxn modelId="{C797B578-0607-4FC3-939D-B562EDCE79FD}" type="presParOf" srcId="{CD883BA1-3791-4D47-B5A9-9BD0EF8A1778}" destId="{21DF76BE-84A2-4B21-B92F-B19292E34507}" srcOrd="11" destOrd="0" presId="urn:microsoft.com/office/officeart/2008/layout/BendingPictureCaptionList"/>
    <dgm:cxn modelId="{214684D2-49DB-4F3B-9AB1-6EAF903A0F07}" type="presParOf" srcId="{CD883BA1-3791-4D47-B5A9-9BD0EF8A1778}" destId="{64217CAC-BD38-4ADF-A284-735C0B82E87C}" srcOrd="12" destOrd="0" presId="urn:microsoft.com/office/officeart/2008/layout/BendingPictureCaptionList"/>
    <dgm:cxn modelId="{E07E79AF-3316-4417-AEBC-495ED33E957A}" type="presParOf" srcId="{64217CAC-BD38-4ADF-A284-735C0B82E87C}" destId="{BB9871A7-F774-4B9B-AE88-FBD31708DD36}" srcOrd="0" destOrd="0" presId="urn:microsoft.com/office/officeart/2008/layout/BendingPictureCaptionList"/>
    <dgm:cxn modelId="{B6C95FD0-377C-483F-910F-F680FC39D989}" type="presParOf" srcId="{64217CAC-BD38-4ADF-A284-735C0B82E87C}" destId="{9737DF7B-A400-47C4-A633-D47AC0B4E6EB}" srcOrd="1" destOrd="0" presId="urn:microsoft.com/office/officeart/2008/layout/BendingPictureCaptionList"/>
    <dgm:cxn modelId="{FCCEC01E-EA83-4241-86F5-BF186BEDE189}" type="presParOf" srcId="{CD883BA1-3791-4D47-B5A9-9BD0EF8A1778}" destId="{572A5C0C-E6BE-482A-95BC-DE9CDDBD080F}" srcOrd="13" destOrd="0" presId="urn:microsoft.com/office/officeart/2008/layout/BendingPictureCaptionList"/>
    <dgm:cxn modelId="{A29D4776-F996-478E-B7D5-369D62FA2C9A}" type="presParOf" srcId="{CD883BA1-3791-4D47-B5A9-9BD0EF8A1778}" destId="{207E45CF-43F0-4739-862F-5514A1BC9D91}" srcOrd="14" destOrd="0" presId="urn:microsoft.com/office/officeart/2008/layout/BendingPictureCaptionList"/>
    <dgm:cxn modelId="{F5807E31-7E8D-4334-840B-70B044B87227}" type="presParOf" srcId="{207E45CF-43F0-4739-862F-5514A1BC9D91}" destId="{00AD126B-F259-4EAD-9546-DA4E9F16E68A}" srcOrd="0" destOrd="0" presId="urn:microsoft.com/office/officeart/2008/layout/BendingPictureCaptionList"/>
    <dgm:cxn modelId="{3C8E7128-6890-4C8A-B6B3-A2FC3E89F3CE}" type="presParOf" srcId="{207E45CF-43F0-4739-862F-5514A1BC9D91}" destId="{C83BCF31-B1BD-453F-81A4-F61A518EB45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FF47D9-1847-441A-8C5A-750B304270D9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AEAE2A-6D72-4267-9E27-30AFBAC291F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Scrips</a:t>
          </a:r>
          <a:r>
            <a:rPr lang="en-US" dirty="0" smtClean="0">
              <a:latin typeface="Franklin Gothic Medium Cond" panose="020B0606030402020204" pitchFamily="34" charset="0"/>
            </a:rPr>
            <a:t> &amp; schemes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9AB0865-B000-4827-9CD3-891D418046E5}" type="parTrans" cxnId="{A00A5D6F-C494-4185-9E80-E13BBE6ECC6B}">
      <dgm:prSet/>
      <dgm:spPr/>
      <dgm:t>
        <a:bodyPr/>
        <a:lstStyle/>
        <a:p>
          <a:endParaRPr lang="en-US"/>
        </a:p>
      </dgm:t>
    </dgm:pt>
    <dgm:pt modelId="{145B364A-7EC1-433B-9B6A-341BC8D99784}" type="sibTrans" cxnId="{A00A5D6F-C494-4185-9E80-E13BBE6ECC6B}">
      <dgm:prSet/>
      <dgm:spPr/>
      <dgm:t>
        <a:bodyPr/>
        <a:lstStyle/>
        <a:p>
          <a:endParaRPr lang="en-US"/>
        </a:p>
      </dgm:t>
    </dgm:pt>
    <dgm:pt modelId="{9818B86C-5399-4E5A-B9BC-B763967B630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Ease of Doing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0319AF-1069-4C56-A0FC-60F6028997A6}" type="parTrans" cxnId="{DED4C1DC-A940-4A9D-ADA2-5C2FB2AAD977}">
      <dgm:prSet/>
      <dgm:spPr/>
      <dgm:t>
        <a:bodyPr/>
        <a:lstStyle/>
        <a:p>
          <a:endParaRPr lang="en-US"/>
        </a:p>
      </dgm:t>
    </dgm:pt>
    <dgm:pt modelId="{0536C098-3616-4433-ABB6-2B17D41DF72B}" type="sibTrans" cxnId="{DED4C1DC-A940-4A9D-ADA2-5C2FB2AAD977}">
      <dgm:prSet/>
      <dgm:spPr/>
      <dgm:t>
        <a:bodyPr/>
        <a:lstStyle/>
        <a:p>
          <a:endParaRPr lang="en-US"/>
        </a:p>
      </dgm:t>
    </dgm:pt>
    <dgm:pt modelId="{6984E7F0-4678-4424-82A6-071E5E17CF2A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124911A-03E6-4A67-A328-E538958C2B4D}" type="parTrans" cxnId="{5BA46924-6F8E-4FBF-876E-F5A29932ACB1}">
      <dgm:prSet/>
      <dgm:spPr/>
      <dgm:t>
        <a:bodyPr/>
        <a:lstStyle/>
        <a:p>
          <a:endParaRPr lang="en-US"/>
        </a:p>
      </dgm:t>
    </dgm:pt>
    <dgm:pt modelId="{F3D191D9-3732-4D0E-8C92-EFC8F17A4162}" type="sibTrans" cxnId="{5BA46924-6F8E-4FBF-876E-F5A29932ACB1}">
      <dgm:prSet/>
      <dgm:spPr/>
      <dgm:t>
        <a:bodyPr/>
        <a:lstStyle/>
        <a:p>
          <a:endParaRPr lang="en-US"/>
        </a:p>
      </dgm:t>
    </dgm:pt>
    <dgm:pt modelId="{A968B2E2-6D8C-4155-B9C6-39F81008E8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1DA809-E917-4DE9-AF85-4B6CEF16F463}" type="parTrans" cxnId="{C06FCF1A-33A4-45FC-AD37-8AB12A27C8EA}">
      <dgm:prSet/>
      <dgm:spPr/>
      <dgm:t>
        <a:bodyPr/>
        <a:lstStyle/>
        <a:p>
          <a:endParaRPr lang="en-US"/>
        </a:p>
      </dgm:t>
    </dgm:pt>
    <dgm:pt modelId="{3C992CDC-8B5E-4CF1-A22E-A725CA5C1605}" type="sibTrans" cxnId="{C06FCF1A-33A4-45FC-AD37-8AB12A27C8EA}">
      <dgm:prSet/>
      <dgm:spPr/>
      <dgm:t>
        <a:bodyPr/>
        <a:lstStyle/>
        <a:p>
          <a:endParaRPr lang="en-US"/>
        </a:p>
      </dgm:t>
    </dgm:pt>
    <dgm:pt modelId="{D6ACB6CC-8167-43B3-8066-32642083EFE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CVD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B21B84D-32F6-4F83-B34A-3322EC79F609}" type="parTrans" cxnId="{0E3FDBDE-6A76-4C7E-B68B-B0A35225F8C4}">
      <dgm:prSet/>
      <dgm:spPr/>
      <dgm:t>
        <a:bodyPr/>
        <a:lstStyle/>
        <a:p>
          <a:endParaRPr lang="en-US"/>
        </a:p>
      </dgm:t>
    </dgm:pt>
    <dgm:pt modelId="{459F4FBB-6144-4F09-A88E-11CEB8080E1B}" type="sibTrans" cxnId="{0E3FDBDE-6A76-4C7E-B68B-B0A35225F8C4}">
      <dgm:prSet/>
      <dgm:spPr/>
      <dgm:t>
        <a:bodyPr/>
        <a:lstStyle/>
        <a:p>
          <a:endParaRPr lang="en-US"/>
        </a:p>
      </dgm:t>
    </dgm:pt>
    <dgm:pt modelId="{5301470C-6B77-4279-A581-10E3E47D02E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Dumping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FF09E7C-F52F-40C2-907E-930B6049F2EA}" type="parTrans" cxnId="{09DCA85C-91DC-430B-AC7F-E6214BA62141}">
      <dgm:prSet/>
      <dgm:spPr/>
      <dgm:t>
        <a:bodyPr/>
        <a:lstStyle/>
        <a:p>
          <a:endParaRPr lang="en-US"/>
        </a:p>
      </dgm:t>
    </dgm:pt>
    <dgm:pt modelId="{A7B283CC-BC86-46E8-9E6B-037A548F29AE}" type="sibTrans" cxnId="{09DCA85C-91DC-430B-AC7F-E6214BA62141}">
      <dgm:prSet/>
      <dgm:spPr/>
      <dgm:t>
        <a:bodyPr/>
        <a:lstStyle/>
        <a:p>
          <a:endParaRPr lang="en-US"/>
        </a:p>
      </dgm:t>
    </dgm:pt>
    <dgm:pt modelId="{01B9C6E1-00FA-4BFA-9490-80885F76FD8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MEIS/SEIS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605575-A8AD-4CA8-97AE-98335A4858D2}" type="parTrans" cxnId="{E0C0DCCC-6C60-4EFB-A0FE-BF772B4DCEE0}">
      <dgm:prSet/>
      <dgm:spPr/>
      <dgm:t>
        <a:bodyPr/>
        <a:lstStyle/>
        <a:p>
          <a:endParaRPr lang="en-US"/>
        </a:p>
      </dgm:t>
    </dgm:pt>
    <dgm:pt modelId="{C0161C62-67DA-4223-8E14-8D878B8E766F}" type="sibTrans" cxnId="{E0C0DCCC-6C60-4EFB-A0FE-BF772B4DCEE0}">
      <dgm:prSet/>
      <dgm:spPr/>
      <dgm:t>
        <a:bodyPr/>
        <a:lstStyle/>
        <a:p>
          <a:endParaRPr lang="en-US"/>
        </a:p>
      </dgm:t>
    </dgm:pt>
    <dgm:pt modelId="{0F0405FE-94B2-497E-833C-3DB99B23900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EPCG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B793D83-ED42-42B3-A405-525E001BBE05}" type="parTrans" cxnId="{42E222BF-890D-4F33-BFC0-A0505CFFCCE3}">
      <dgm:prSet/>
      <dgm:spPr/>
      <dgm:t>
        <a:bodyPr/>
        <a:lstStyle/>
        <a:p>
          <a:endParaRPr lang="en-US"/>
        </a:p>
      </dgm:t>
    </dgm:pt>
    <dgm:pt modelId="{8D79FF18-FEE7-4DB7-A9B4-C4F9D5990E38}" type="sibTrans" cxnId="{42E222BF-890D-4F33-BFC0-A0505CFFCCE3}">
      <dgm:prSet/>
      <dgm:spPr/>
      <dgm:t>
        <a:bodyPr/>
        <a:lstStyle/>
        <a:p>
          <a:endParaRPr lang="en-US"/>
        </a:p>
      </dgm:t>
    </dgm:pt>
    <dgm:pt modelId="{CA5FA22E-0926-4F87-829A-16DF8F14B6CF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Niryat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Bandhu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2CCB86-2DD9-4E55-AEE8-906F951E9415}" type="parTrans" cxnId="{8DB8177A-2D20-4230-A082-6B5E6A7FF766}">
      <dgm:prSet/>
      <dgm:spPr/>
      <dgm:t>
        <a:bodyPr/>
        <a:lstStyle/>
        <a:p>
          <a:endParaRPr lang="en-US"/>
        </a:p>
      </dgm:t>
    </dgm:pt>
    <dgm:pt modelId="{859AF997-8E92-445B-BCAA-9D3549DED41A}" type="sibTrans" cxnId="{8DB8177A-2D20-4230-A082-6B5E6A7FF766}">
      <dgm:prSet/>
      <dgm:spPr/>
      <dgm:t>
        <a:bodyPr/>
        <a:lstStyle/>
        <a:p>
          <a:endParaRPr lang="en-US"/>
        </a:p>
      </dgm:t>
    </dgm:pt>
    <dgm:pt modelId="{67725974-A5A0-453E-9FBC-285E6FF7FEF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Inspection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DB556A-B521-402D-8E95-92777EBC9BC3}" type="parTrans" cxnId="{23FE873C-06E3-4370-8491-E94784AA93D9}">
      <dgm:prSet/>
      <dgm:spPr/>
    </dgm:pt>
    <dgm:pt modelId="{64C16EF4-E851-4365-9466-906F452E3268}" type="sibTrans" cxnId="{23FE873C-06E3-4370-8491-E94784AA93D9}">
      <dgm:prSet/>
      <dgm:spPr/>
    </dgm:pt>
    <dgm:pt modelId="{CFECC3D3-797B-4A06-8CEB-4A45E41CB9E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E-Gov.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8C1309-7B43-46A5-97E3-431C2F0D478F}" type="parTrans" cxnId="{BA3A6800-F19D-48C6-9C29-BBD459589E09}">
      <dgm:prSet/>
      <dgm:spPr/>
    </dgm:pt>
    <dgm:pt modelId="{F0A0CB05-D568-41DC-8644-5B6CFC7EB0F2}" type="sibTrans" cxnId="{BA3A6800-F19D-48C6-9C29-BBD459589E09}">
      <dgm:prSet/>
      <dgm:spPr/>
    </dgm:pt>
    <dgm:pt modelId="{A8B12B60-2E4E-4EA6-8382-595580180618}">
      <dgm:prSet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Holder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F114FE-1375-4E8A-B0A5-2588AA68D486}" type="parTrans" cxnId="{8CD8CB89-EB1D-4501-8B91-100534041075}">
      <dgm:prSet/>
      <dgm:spPr/>
    </dgm:pt>
    <dgm:pt modelId="{46952D8F-9C47-472E-9683-43E8A89E764A}" type="sibTrans" cxnId="{8CD8CB89-EB1D-4501-8B91-100534041075}">
      <dgm:prSet/>
      <dgm:spPr/>
    </dgm:pt>
    <dgm:pt modelId="{680064B7-60C5-4999-BD9F-8D6B1705ECE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SEZ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658375-B2F4-4B8A-9036-B10D5A36CE7F}" type="parTrans" cxnId="{B0CB7ADC-F355-4C48-AB01-BFC137D45566}">
      <dgm:prSet/>
      <dgm:spPr/>
    </dgm:pt>
    <dgm:pt modelId="{CFA6A390-F4FD-413B-A5FC-287BEEF05C3B}" type="sibTrans" cxnId="{B0CB7ADC-F355-4C48-AB01-BFC137D45566}">
      <dgm:prSet/>
      <dgm:spPr/>
    </dgm:pt>
    <dgm:pt modelId="{E524B44F-43C9-4251-B16C-A8A7C6DC7F1D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Export houses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856C00-708A-494A-A6FA-AB846CFF5613}" type="parTrans" cxnId="{942D8C85-F916-42D6-A28A-E1BA2BA5AF77}">
      <dgm:prSet/>
      <dgm:spPr/>
      <dgm:t>
        <a:bodyPr/>
        <a:lstStyle/>
        <a:p>
          <a:endParaRPr lang="en-US"/>
        </a:p>
      </dgm:t>
    </dgm:pt>
    <dgm:pt modelId="{CE628C46-C42D-4C7C-A2A1-7D079F5D2809}" type="sibTrans" cxnId="{942D8C85-F916-42D6-A28A-E1BA2BA5AF77}">
      <dgm:prSet/>
      <dgm:spPr/>
      <dgm:t>
        <a:bodyPr/>
        <a:lstStyle/>
        <a:p>
          <a:endParaRPr lang="en-US"/>
        </a:p>
      </dgm:t>
    </dgm:pt>
    <dgm:pt modelId="{9760D7CB-F965-46DF-B74A-4EDE7A9048CC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TEE, ASIDE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0D97F2C-18AF-491B-9338-A04375A36427}" type="parTrans" cxnId="{C134DC18-F808-4139-ACEA-1904948EC5A5}">
      <dgm:prSet/>
      <dgm:spPr/>
      <dgm:t>
        <a:bodyPr/>
        <a:lstStyle/>
        <a:p>
          <a:endParaRPr lang="en-US"/>
        </a:p>
      </dgm:t>
    </dgm:pt>
    <dgm:pt modelId="{F6485AB2-B67D-43A4-BC7B-4CEE76B1208C}" type="sibTrans" cxnId="{C134DC18-F808-4139-ACEA-1904948EC5A5}">
      <dgm:prSet/>
      <dgm:spPr/>
      <dgm:t>
        <a:bodyPr/>
        <a:lstStyle/>
        <a:p>
          <a:endParaRPr lang="en-US"/>
        </a:p>
      </dgm:t>
    </dgm:pt>
    <dgm:pt modelId="{AF3F0C62-1E13-4254-8F87-455935D7B7C8}" type="pres">
      <dgm:prSet presAssocID="{D6FF47D9-1847-441A-8C5A-750B304270D9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A0FBFD-37AC-4761-949C-AF8F13EB48C6}" type="pres">
      <dgm:prSet presAssocID="{A968B2E2-6D8C-4155-B9C6-39F81008E8D7}" presName="composite" presStyleCnt="0"/>
      <dgm:spPr/>
    </dgm:pt>
    <dgm:pt modelId="{E7F4D984-6FF6-4483-BCF7-4D2F6A36F0E8}" type="pres">
      <dgm:prSet presAssocID="{A968B2E2-6D8C-4155-B9C6-39F81008E8D7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FC35FB9-1D9C-40E0-BF7B-B70B37BA232E}" type="pres">
      <dgm:prSet presAssocID="{A968B2E2-6D8C-4155-B9C6-39F81008E8D7}" presName="Accent" presStyleLbl="parChTrans1D1" presStyleIdx="0" presStyleCnt="4"/>
      <dgm:spPr/>
    </dgm:pt>
    <dgm:pt modelId="{F52B2FF5-E278-434C-A05A-1B3161F777F6}" type="pres">
      <dgm:prSet presAssocID="{A968B2E2-6D8C-4155-B9C6-39F81008E8D7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8148D-0B67-40DF-AA43-018AFF3A085A}" type="pres">
      <dgm:prSet presAssocID="{3C992CDC-8B5E-4CF1-A22E-A725CA5C1605}" presName="sibTrans" presStyleCnt="0"/>
      <dgm:spPr/>
    </dgm:pt>
    <dgm:pt modelId="{40238254-328E-472D-8CE0-242AB277EA47}" type="pres">
      <dgm:prSet presAssocID="{ECAEAE2A-6D72-4267-9E27-30AFBAC291F1}" presName="composite" presStyleCnt="0"/>
      <dgm:spPr/>
    </dgm:pt>
    <dgm:pt modelId="{1D54D2E3-F297-4F2B-A647-E161FB6BB5D0}" type="pres">
      <dgm:prSet presAssocID="{ECAEAE2A-6D72-4267-9E27-30AFBAC291F1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A03249-9CCA-41E8-B913-C6DE3ADDB565}" type="pres">
      <dgm:prSet presAssocID="{ECAEAE2A-6D72-4267-9E27-30AFBAC291F1}" presName="Accent" presStyleLbl="parChTrans1D1" presStyleIdx="1" presStyleCnt="4"/>
      <dgm:spPr/>
    </dgm:pt>
    <dgm:pt modelId="{82E894D5-9739-42B8-B299-674C4594377C}" type="pres">
      <dgm:prSet presAssocID="{ECAEAE2A-6D72-4267-9E27-30AFBAC291F1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25E38-95F7-4F10-BA79-C7963D2EE086}" type="pres">
      <dgm:prSet presAssocID="{145B364A-7EC1-433B-9B6A-341BC8D99784}" presName="sibTrans" presStyleCnt="0"/>
      <dgm:spPr/>
    </dgm:pt>
    <dgm:pt modelId="{D1D5529D-B29B-4188-A3FF-6EDE593EF7E9}" type="pres">
      <dgm:prSet presAssocID="{9818B86C-5399-4E5A-B9BC-B763967B6302}" presName="composite" presStyleCnt="0"/>
      <dgm:spPr/>
    </dgm:pt>
    <dgm:pt modelId="{14B4925B-C803-4BEA-A397-6E2110B9BA0E}" type="pres">
      <dgm:prSet presAssocID="{9818B86C-5399-4E5A-B9BC-B763967B6302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6203DB-C954-40EC-8643-1D9463CC72E3}" type="pres">
      <dgm:prSet presAssocID="{9818B86C-5399-4E5A-B9BC-B763967B6302}" presName="Accent" presStyleLbl="parChTrans1D1" presStyleIdx="2" presStyleCnt="4"/>
      <dgm:spPr/>
    </dgm:pt>
    <dgm:pt modelId="{3AD65019-CEEB-44CA-9387-9348A45D074F}" type="pres">
      <dgm:prSet presAssocID="{9818B86C-5399-4E5A-B9BC-B763967B6302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A7154-9542-435B-9871-6C3004806E28}" type="pres">
      <dgm:prSet presAssocID="{0536C098-3616-4433-ABB6-2B17D41DF72B}" presName="sibTrans" presStyleCnt="0"/>
      <dgm:spPr/>
    </dgm:pt>
    <dgm:pt modelId="{EADAC79A-F89F-45D7-AF49-D3CA12AD5BBC}" type="pres">
      <dgm:prSet presAssocID="{6984E7F0-4678-4424-82A6-071E5E17CF2A}" presName="composite" presStyleCnt="0"/>
      <dgm:spPr/>
    </dgm:pt>
    <dgm:pt modelId="{81EBB3E6-3ED8-4C3F-AD4D-1B878D6FDEB9}" type="pres">
      <dgm:prSet presAssocID="{6984E7F0-4678-4424-82A6-071E5E17CF2A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203AF0A-5211-4256-B4C9-E9FB17900FAF}" type="pres">
      <dgm:prSet presAssocID="{6984E7F0-4678-4424-82A6-071E5E17CF2A}" presName="Accent" presStyleLbl="parChTrans1D1" presStyleIdx="3" presStyleCnt="4"/>
      <dgm:spPr/>
    </dgm:pt>
    <dgm:pt modelId="{E4597B72-5FD9-4EF4-8527-634EDB0A14B2}" type="pres">
      <dgm:prSet presAssocID="{6984E7F0-4678-4424-82A6-071E5E17CF2A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0A5D6F-C494-4185-9E80-E13BBE6ECC6B}" srcId="{D6FF47D9-1847-441A-8C5A-750B304270D9}" destId="{ECAEAE2A-6D72-4267-9E27-30AFBAC291F1}" srcOrd="1" destOrd="0" parTransId="{B9AB0865-B000-4827-9CD3-891D418046E5}" sibTransId="{145B364A-7EC1-433B-9B6A-341BC8D99784}"/>
    <dgm:cxn modelId="{A25F5201-B549-4A8B-A4C8-96AD31665BB7}" type="presOf" srcId="{680064B7-60C5-4999-BD9F-8D6B1705ECE1}" destId="{E4597B72-5FD9-4EF4-8527-634EDB0A14B2}" srcOrd="0" destOrd="1" presId="urn:microsoft.com/office/officeart/2008/layout/PictureLineup"/>
    <dgm:cxn modelId="{5B9F3F3D-7966-4DF8-BDED-A012C6231AA6}" type="presOf" srcId="{5301470C-6B77-4279-A581-10E3E47D02EB}" destId="{F52B2FF5-E278-434C-A05A-1B3161F777F6}" srcOrd="0" destOrd="1" presId="urn:microsoft.com/office/officeart/2008/layout/PictureLineup"/>
    <dgm:cxn modelId="{DE1E95A2-2B5E-4C3A-A34D-2FD69E89341F}" type="presOf" srcId="{01B9C6E1-00FA-4BFA-9490-80885F76FD83}" destId="{82E894D5-9739-42B8-B299-674C4594377C}" srcOrd="0" destOrd="1" presId="urn:microsoft.com/office/officeart/2008/layout/PictureLineup"/>
    <dgm:cxn modelId="{E0C0DCCC-6C60-4EFB-A0FE-BF772B4DCEE0}" srcId="{ECAEAE2A-6D72-4267-9E27-30AFBAC291F1}" destId="{01B9C6E1-00FA-4BFA-9490-80885F76FD83}" srcOrd="0" destOrd="0" parTransId="{FD605575-A8AD-4CA8-97AE-98335A4858D2}" sibTransId="{C0161C62-67DA-4223-8E14-8D878B8E766F}"/>
    <dgm:cxn modelId="{EDDC18C8-8909-4402-AF81-70BEA30ACDB9}" type="presOf" srcId="{0F0405FE-94B2-497E-833C-3DB99B239006}" destId="{82E894D5-9739-42B8-B299-674C4594377C}" srcOrd="0" destOrd="2" presId="urn:microsoft.com/office/officeart/2008/layout/PictureLineup"/>
    <dgm:cxn modelId="{C06FCF1A-33A4-45FC-AD37-8AB12A27C8EA}" srcId="{D6FF47D9-1847-441A-8C5A-750B304270D9}" destId="{A968B2E2-6D8C-4155-B9C6-39F81008E8D7}" srcOrd="0" destOrd="0" parTransId="{E91DA809-E917-4DE9-AF85-4B6CEF16F463}" sibTransId="{3C992CDC-8B5E-4CF1-A22E-A725CA5C1605}"/>
    <dgm:cxn modelId="{2BB0EEFE-3BE3-4D2D-B462-66C7F5FE8BB0}" type="presOf" srcId="{9818B86C-5399-4E5A-B9BC-B763967B6302}" destId="{3AD65019-CEEB-44CA-9387-9348A45D074F}" srcOrd="0" destOrd="0" presId="urn:microsoft.com/office/officeart/2008/layout/PictureLineup"/>
    <dgm:cxn modelId="{68C83346-F9A6-4811-B92E-F936ACD81620}" type="presOf" srcId="{67725974-A5A0-453E-9FBC-285E6FF7FEF3}" destId="{3AD65019-CEEB-44CA-9387-9348A45D074F}" srcOrd="0" destOrd="1" presId="urn:microsoft.com/office/officeart/2008/layout/PictureLineup"/>
    <dgm:cxn modelId="{DED4C1DC-A940-4A9D-ADA2-5C2FB2AAD977}" srcId="{D6FF47D9-1847-441A-8C5A-750B304270D9}" destId="{9818B86C-5399-4E5A-B9BC-B763967B6302}" srcOrd="2" destOrd="0" parTransId="{E50319AF-1069-4C56-A0FC-60F6028997A6}" sibTransId="{0536C098-3616-4433-ABB6-2B17D41DF72B}"/>
    <dgm:cxn modelId="{AD9C4E0A-0F3D-4C8A-BC8E-A238CCB46B5F}" type="presOf" srcId="{CFECC3D3-797B-4A06-8CEB-4A45E41CB9E1}" destId="{3AD65019-CEEB-44CA-9387-9348A45D074F}" srcOrd="0" destOrd="2" presId="urn:microsoft.com/office/officeart/2008/layout/PictureLineup"/>
    <dgm:cxn modelId="{B0CB7ADC-F355-4C48-AB01-BFC137D45566}" srcId="{6984E7F0-4678-4424-82A6-071E5E17CF2A}" destId="{680064B7-60C5-4999-BD9F-8D6B1705ECE1}" srcOrd="0" destOrd="0" parTransId="{DF658375-B2F4-4B8A-9036-B10D5A36CE7F}" sibTransId="{CFA6A390-F4FD-413B-A5FC-287BEEF05C3B}"/>
    <dgm:cxn modelId="{5BA46924-6F8E-4FBF-876E-F5A29932ACB1}" srcId="{D6FF47D9-1847-441A-8C5A-750B304270D9}" destId="{6984E7F0-4678-4424-82A6-071E5E17CF2A}" srcOrd="3" destOrd="0" parTransId="{8124911A-03E6-4A67-A328-E538958C2B4D}" sibTransId="{F3D191D9-3732-4D0E-8C92-EFC8F17A4162}"/>
    <dgm:cxn modelId="{8CD8CB89-EB1D-4501-8B91-100534041075}" srcId="{9818B86C-5399-4E5A-B9BC-B763967B6302}" destId="{A8B12B60-2E4E-4EA6-8382-595580180618}" srcOrd="2" destOrd="0" parTransId="{A0F114FE-1375-4E8A-B0A5-2588AA68D486}" sibTransId="{46952D8F-9C47-472E-9683-43E8A89E764A}"/>
    <dgm:cxn modelId="{BA3A6800-F19D-48C6-9C29-BBD459589E09}" srcId="{9818B86C-5399-4E5A-B9BC-B763967B6302}" destId="{CFECC3D3-797B-4A06-8CEB-4A45E41CB9E1}" srcOrd="1" destOrd="0" parTransId="{198C1309-7B43-46A5-97E3-431C2F0D478F}" sibTransId="{F0A0CB05-D568-41DC-8644-5B6CFC7EB0F2}"/>
    <dgm:cxn modelId="{9B9B9545-51D7-489E-8EF2-35C2B6A57B60}" type="presOf" srcId="{E524B44F-43C9-4251-B16C-A8A7C6DC7F1D}" destId="{E4597B72-5FD9-4EF4-8527-634EDB0A14B2}" srcOrd="0" destOrd="2" presId="urn:microsoft.com/office/officeart/2008/layout/PictureLineup"/>
    <dgm:cxn modelId="{EC46F0A4-16F3-4B3E-B238-9F3D53FF7D36}" type="presOf" srcId="{D6ACB6CC-8167-43B3-8066-32642083EFE3}" destId="{F52B2FF5-E278-434C-A05A-1B3161F777F6}" srcOrd="0" destOrd="2" presId="urn:microsoft.com/office/officeart/2008/layout/PictureLineup"/>
    <dgm:cxn modelId="{C134DC18-F808-4139-ACEA-1904948EC5A5}" srcId="{6984E7F0-4678-4424-82A6-071E5E17CF2A}" destId="{9760D7CB-F965-46DF-B74A-4EDE7A9048CC}" srcOrd="2" destOrd="0" parTransId="{B0D97F2C-18AF-491B-9338-A04375A36427}" sibTransId="{F6485AB2-B67D-43A4-BC7B-4CEE76B1208C}"/>
    <dgm:cxn modelId="{942D8C85-F916-42D6-A28A-E1BA2BA5AF77}" srcId="{6984E7F0-4678-4424-82A6-071E5E17CF2A}" destId="{E524B44F-43C9-4251-B16C-A8A7C6DC7F1D}" srcOrd="1" destOrd="0" parTransId="{8F856C00-708A-494A-A6FA-AB846CFF5613}" sibTransId="{CE628C46-C42D-4C7C-A2A1-7D079F5D2809}"/>
    <dgm:cxn modelId="{3F887567-162A-45EF-A90B-5D84DE5B92A0}" type="presOf" srcId="{9760D7CB-F965-46DF-B74A-4EDE7A9048CC}" destId="{E4597B72-5FD9-4EF4-8527-634EDB0A14B2}" srcOrd="0" destOrd="3" presId="urn:microsoft.com/office/officeart/2008/layout/PictureLineup"/>
    <dgm:cxn modelId="{3C284093-16E9-445B-9C86-B6A2EFE8501E}" type="presOf" srcId="{CA5FA22E-0926-4F87-829A-16DF8F14B6CF}" destId="{82E894D5-9739-42B8-B299-674C4594377C}" srcOrd="0" destOrd="3" presId="urn:microsoft.com/office/officeart/2008/layout/PictureLineup"/>
    <dgm:cxn modelId="{802C42DF-4F12-40DC-9D79-E79E172B7632}" type="presOf" srcId="{D6FF47D9-1847-441A-8C5A-750B304270D9}" destId="{AF3F0C62-1E13-4254-8F87-455935D7B7C8}" srcOrd="0" destOrd="0" presId="urn:microsoft.com/office/officeart/2008/layout/PictureLineup"/>
    <dgm:cxn modelId="{8DB8177A-2D20-4230-A082-6B5E6A7FF766}" srcId="{ECAEAE2A-6D72-4267-9E27-30AFBAC291F1}" destId="{CA5FA22E-0926-4F87-829A-16DF8F14B6CF}" srcOrd="2" destOrd="0" parTransId="{712CCB86-2DD9-4E55-AEE8-906F951E9415}" sibTransId="{859AF997-8E92-445B-BCAA-9D3549DED41A}"/>
    <dgm:cxn modelId="{09DCA85C-91DC-430B-AC7F-E6214BA62141}" srcId="{A968B2E2-6D8C-4155-B9C6-39F81008E8D7}" destId="{5301470C-6B77-4279-A581-10E3E47D02EB}" srcOrd="0" destOrd="0" parTransId="{7FF09E7C-F52F-40C2-907E-930B6049F2EA}" sibTransId="{A7B283CC-BC86-46E8-9E6B-037A548F29AE}"/>
    <dgm:cxn modelId="{5DC32A4C-16A2-4A73-8C71-C8686A169F82}" type="presOf" srcId="{A968B2E2-6D8C-4155-B9C6-39F81008E8D7}" destId="{F52B2FF5-E278-434C-A05A-1B3161F777F6}" srcOrd="0" destOrd="0" presId="urn:microsoft.com/office/officeart/2008/layout/PictureLineup"/>
    <dgm:cxn modelId="{42E222BF-890D-4F33-BFC0-A0505CFFCCE3}" srcId="{ECAEAE2A-6D72-4267-9E27-30AFBAC291F1}" destId="{0F0405FE-94B2-497E-833C-3DB99B239006}" srcOrd="1" destOrd="0" parTransId="{DB793D83-ED42-42B3-A405-525E001BBE05}" sibTransId="{8D79FF18-FEE7-4DB7-A9B4-C4F9D5990E38}"/>
    <dgm:cxn modelId="{AE4116B5-9A79-43CB-8FE1-36A6E86C8662}" type="presOf" srcId="{6984E7F0-4678-4424-82A6-071E5E17CF2A}" destId="{E4597B72-5FD9-4EF4-8527-634EDB0A14B2}" srcOrd="0" destOrd="0" presId="urn:microsoft.com/office/officeart/2008/layout/PictureLineup"/>
    <dgm:cxn modelId="{06D67A46-08B8-4014-A9EE-EDD89DDAE7F9}" type="presOf" srcId="{ECAEAE2A-6D72-4267-9E27-30AFBAC291F1}" destId="{82E894D5-9739-42B8-B299-674C4594377C}" srcOrd="0" destOrd="0" presId="urn:microsoft.com/office/officeart/2008/layout/PictureLineup"/>
    <dgm:cxn modelId="{0E3FDBDE-6A76-4C7E-B68B-B0A35225F8C4}" srcId="{A968B2E2-6D8C-4155-B9C6-39F81008E8D7}" destId="{D6ACB6CC-8167-43B3-8066-32642083EFE3}" srcOrd="1" destOrd="0" parTransId="{9B21B84D-32F6-4F83-B34A-3322EC79F609}" sibTransId="{459F4FBB-6144-4F09-A88E-11CEB8080E1B}"/>
    <dgm:cxn modelId="{23FE873C-06E3-4370-8491-E94784AA93D9}" srcId="{9818B86C-5399-4E5A-B9BC-B763967B6302}" destId="{67725974-A5A0-453E-9FBC-285E6FF7FEF3}" srcOrd="0" destOrd="0" parTransId="{EADB556A-B521-402D-8E95-92777EBC9BC3}" sibTransId="{64C16EF4-E851-4365-9466-906F452E3268}"/>
    <dgm:cxn modelId="{50440CF8-8E93-4B27-8DF9-7EABDBD51668}" type="presOf" srcId="{A8B12B60-2E4E-4EA6-8382-595580180618}" destId="{3AD65019-CEEB-44CA-9387-9348A45D074F}" srcOrd="0" destOrd="3" presId="urn:microsoft.com/office/officeart/2008/layout/PictureLineup"/>
    <dgm:cxn modelId="{54C09A80-781C-479C-BDB0-4CAB38862297}" type="presParOf" srcId="{AF3F0C62-1E13-4254-8F87-455935D7B7C8}" destId="{2AA0FBFD-37AC-4761-949C-AF8F13EB48C6}" srcOrd="0" destOrd="0" presId="urn:microsoft.com/office/officeart/2008/layout/PictureLineup"/>
    <dgm:cxn modelId="{464853BA-9482-4C18-8B30-BE923ACED907}" type="presParOf" srcId="{2AA0FBFD-37AC-4761-949C-AF8F13EB48C6}" destId="{E7F4D984-6FF6-4483-BCF7-4D2F6A36F0E8}" srcOrd="0" destOrd="0" presId="urn:microsoft.com/office/officeart/2008/layout/PictureLineup"/>
    <dgm:cxn modelId="{3BBC4039-A389-40B8-A7AD-C5DA88986C5D}" type="presParOf" srcId="{2AA0FBFD-37AC-4761-949C-AF8F13EB48C6}" destId="{6FC35FB9-1D9C-40E0-BF7B-B70B37BA232E}" srcOrd="1" destOrd="0" presId="urn:microsoft.com/office/officeart/2008/layout/PictureLineup"/>
    <dgm:cxn modelId="{C4B20727-14E7-438E-A9BB-B928EDFBDC84}" type="presParOf" srcId="{2AA0FBFD-37AC-4761-949C-AF8F13EB48C6}" destId="{F52B2FF5-E278-434C-A05A-1B3161F777F6}" srcOrd="2" destOrd="0" presId="urn:microsoft.com/office/officeart/2008/layout/PictureLineup"/>
    <dgm:cxn modelId="{4B98F066-E91A-4D13-907E-F012C229876A}" type="presParOf" srcId="{AF3F0C62-1E13-4254-8F87-455935D7B7C8}" destId="{C0A8148D-0B67-40DF-AA43-018AFF3A085A}" srcOrd="1" destOrd="0" presId="urn:microsoft.com/office/officeart/2008/layout/PictureLineup"/>
    <dgm:cxn modelId="{A5EFFAC6-4E3D-4CDD-B4A6-79F3FAE89D25}" type="presParOf" srcId="{AF3F0C62-1E13-4254-8F87-455935D7B7C8}" destId="{40238254-328E-472D-8CE0-242AB277EA47}" srcOrd="2" destOrd="0" presId="urn:microsoft.com/office/officeart/2008/layout/PictureLineup"/>
    <dgm:cxn modelId="{C0C1E81F-7277-4816-8747-EB34372F89FE}" type="presParOf" srcId="{40238254-328E-472D-8CE0-242AB277EA47}" destId="{1D54D2E3-F297-4F2B-A647-E161FB6BB5D0}" srcOrd="0" destOrd="0" presId="urn:microsoft.com/office/officeart/2008/layout/PictureLineup"/>
    <dgm:cxn modelId="{BC3B8E6A-254B-4B5E-8AE6-2147CA5A85FA}" type="presParOf" srcId="{40238254-328E-472D-8CE0-242AB277EA47}" destId="{FAA03249-9CCA-41E8-B913-C6DE3ADDB565}" srcOrd="1" destOrd="0" presId="urn:microsoft.com/office/officeart/2008/layout/PictureLineup"/>
    <dgm:cxn modelId="{F0A1B415-0823-4C71-8086-0F11215ECC5C}" type="presParOf" srcId="{40238254-328E-472D-8CE0-242AB277EA47}" destId="{82E894D5-9739-42B8-B299-674C4594377C}" srcOrd="2" destOrd="0" presId="urn:microsoft.com/office/officeart/2008/layout/PictureLineup"/>
    <dgm:cxn modelId="{D86D377E-6746-4317-B4C8-BCE8BC5A71D9}" type="presParOf" srcId="{AF3F0C62-1E13-4254-8F87-455935D7B7C8}" destId="{8DE25E38-95F7-4F10-BA79-C7963D2EE086}" srcOrd="3" destOrd="0" presId="urn:microsoft.com/office/officeart/2008/layout/PictureLineup"/>
    <dgm:cxn modelId="{83807B0E-8654-4A9A-8D0D-26F17456123D}" type="presParOf" srcId="{AF3F0C62-1E13-4254-8F87-455935D7B7C8}" destId="{D1D5529D-B29B-4188-A3FF-6EDE593EF7E9}" srcOrd="4" destOrd="0" presId="urn:microsoft.com/office/officeart/2008/layout/PictureLineup"/>
    <dgm:cxn modelId="{3CE744F9-3C48-41C0-B0C4-F595E4E75489}" type="presParOf" srcId="{D1D5529D-B29B-4188-A3FF-6EDE593EF7E9}" destId="{14B4925B-C803-4BEA-A397-6E2110B9BA0E}" srcOrd="0" destOrd="0" presId="urn:microsoft.com/office/officeart/2008/layout/PictureLineup"/>
    <dgm:cxn modelId="{88A1EACB-175E-4919-B9D7-DB49E7187C62}" type="presParOf" srcId="{D1D5529D-B29B-4188-A3FF-6EDE593EF7E9}" destId="{1B6203DB-C954-40EC-8643-1D9463CC72E3}" srcOrd="1" destOrd="0" presId="urn:microsoft.com/office/officeart/2008/layout/PictureLineup"/>
    <dgm:cxn modelId="{932EFCC7-9390-4DF0-83E6-DB3D7F0FF71C}" type="presParOf" srcId="{D1D5529D-B29B-4188-A3FF-6EDE593EF7E9}" destId="{3AD65019-CEEB-44CA-9387-9348A45D074F}" srcOrd="2" destOrd="0" presId="urn:microsoft.com/office/officeart/2008/layout/PictureLineup"/>
    <dgm:cxn modelId="{76475432-C824-4BB7-925B-E126F58F742F}" type="presParOf" srcId="{AF3F0C62-1E13-4254-8F87-455935D7B7C8}" destId="{A88A7154-9542-435B-9871-6C3004806E28}" srcOrd="5" destOrd="0" presId="urn:microsoft.com/office/officeart/2008/layout/PictureLineup"/>
    <dgm:cxn modelId="{163F454F-A752-44E0-BE21-96B459AAC7EF}" type="presParOf" srcId="{AF3F0C62-1E13-4254-8F87-455935D7B7C8}" destId="{EADAC79A-F89F-45D7-AF49-D3CA12AD5BBC}" srcOrd="6" destOrd="0" presId="urn:microsoft.com/office/officeart/2008/layout/PictureLineup"/>
    <dgm:cxn modelId="{9451A1CD-5756-463A-AF73-66449945C2D4}" type="presParOf" srcId="{EADAC79A-F89F-45D7-AF49-D3CA12AD5BBC}" destId="{81EBB3E6-3ED8-4C3F-AD4D-1B878D6FDEB9}" srcOrd="0" destOrd="0" presId="urn:microsoft.com/office/officeart/2008/layout/PictureLineup"/>
    <dgm:cxn modelId="{BE08E85A-5B41-40E2-97D3-A9AA31D51816}" type="presParOf" srcId="{EADAC79A-F89F-45D7-AF49-D3CA12AD5BBC}" destId="{3203AF0A-5211-4256-B4C9-E9FB17900FAF}" srcOrd="1" destOrd="0" presId="urn:microsoft.com/office/officeart/2008/layout/PictureLineup"/>
    <dgm:cxn modelId="{9493164C-EF7F-4364-9969-260CC7110691}" type="presParOf" srcId="{EADAC79A-F89F-45D7-AF49-D3CA12AD5BBC}" destId="{E4597B72-5FD9-4EF4-8527-634EDB0A14B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6FF47D9-1847-441A-8C5A-750B304270D9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AEAE2A-6D72-4267-9E27-30AFBAC291F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Scrips</a:t>
          </a:r>
          <a:r>
            <a:rPr lang="en-US" dirty="0" smtClean="0">
              <a:latin typeface="Franklin Gothic Medium Cond" panose="020B0606030402020204" pitchFamily="34" charset="0"/>
            </a:rPr>
            <a:t> &amp; schemes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9AB0865-B000-4827-9CD3-891D418046E5}" type="parTrans" cxnId="{A00A5D6F-C494-4185-9E80-E13BBE6ECC6B}">
      <dgm:prSet/>
      <dgm:spPr/>
      <dgm:t>
        <a:bodyPr/>
        <a:lstStyle/>
        <a:p>
          <a:endParaRPr lang="en-US"/>
        </a:p>
      </dgm:t>
    </dgm:pt>
    <dgm:pt modelId="{145B364A-7EC1-433B-9B6A-341BC8D99784}" type="sibTrans" cxnId="{A00A5D6F-C494-4185-9E80-E13BBE6ECC6B}">
      <dgm:prSet/>
      <dgm:spPr/>
      <dgm:t>
        <a:bodyPr/>
        <a:lstStyle/>
        <a:p>
          <a:endParaRPr lang="en-US"/>
        </a:p>
      </dgm:t>
    </dgm:pt>
    <dgm:pt modelId="{9818B86C-5399-4E5A-B9BC-B763967B630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Ease of Doing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0319AF-1069-4C56-A0FC-60F6028997A6}" type="parTrans" cxnId="{DED4C1DC-A940-4A9D-ADA2-5C2FB2AAD977}">
      <dgm:prSet/>
      <dgm:spPr/>
      <dgm:t>
        <a:bodyPr/>
        <a:lstStyle/>
        <a:p>
          <a:endParaRPr lang="en-US"/>
        </a:p>
      </dgm:t>
    </dgm:pt>
    <dgm:pt modelId="{0536C098-3616-4433-ABB6-2B17D41DF72B}" type="sibTrans" cxnId="{DED4C1DC-A940-4A9D-ADA2-5C2FB2AAD977}">
      <dgm:prSet/>
      <dgm:spPr/>
      <dgm:t>
        <a:bodyPr/>
        <a:lstStyle/>
        <a:p>
          <a:endParaRPr lang="en-US"/>
        </a:p>
      </dgm:t>
    </dgm:pt>
    <dgm:pt modelId="{6984E7F0-4678-4424-82A6-071E5E17CF2A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124911A-03E6-4A67-A328-E538958C2B4D}" type="parTrans" cxnId="{5BA46924-6F8E-4FBF-876E-F5A29932ACB1}">
      <dgm:prSet/>
      <dgm:spPr/>
      <dgm:t>
        <a:bodyPr/>
        <a:lstStyle/>
        <a:p>
          <a:endParaRPr lang="en-US"/>
        </a:p>
      </dgm:t>
    </dgm:pt>
    <dgm:pt modelId="{F3D191D9-3732-4D0E-8C92-EFC8F17A4162}" type="sibTrans" cxnId="{5BA46924-6F8E-4FBF-876E-F5A29932ACB1}">
      <dgm:prSet/>
      <dgm:spPr/>
      <dgm:t>
        <a:bodyPr/>
        <a:lstStyle/>
        <a:p>
          <a:endParaRPr lang="en-US"/>
        </a:p>
      </dgm:t>
    </dgm:pt>
    <dgm:pt modelId="{A968B2E2-6D8C-4155-B9C6-39F81008E8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1DA809-E917-4DE9-AF85-4B6CEF16F463}" type="parTrans" cxnId="{C06FCF1A-33A4-45FC-AD37-8AB12A27C8EA}">
      <dgm:prSet/>
      <dgm:spPr/>
    </dgm:pt>
    <dgm:pt modelId="{3C992CDC-8B5E-4CF1-A22E-A725CA5C1605}" type="sibTrans" cxnId="{C06FCF1A-33A4-45FC-AD37-8AB12A27C8EA}">
      <dgm:prSet/>
      <dgm:spPr/>
    </dgm:pt>
    <dgm:pt modelId="{D6ACB6CC-8167-43B3-8066-32642083EFE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CVD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B21B84D-32F6-4F83-B34A-3322EC79F609}" type="parTrans" cxnId="{0E3FDBDE-6A76-4C7E-B68B-B0A35225F8C4}">
      <dgm:prSet/>
      <dgm:spPr/>
    </dgm:pt>
    <dgm:pt modelId="{459F4FBB-6144-4F09-A88E-11CEB8080E1B}" type="sibTrans" cxnId="{0E3FDBDE-6A76-4C7E-B68B-B0A35225F8C4}">
      <dgm:prSet/>
      <dgm:spPr/>
    </dgm:pt>
    <dgm:pt modelId="{5301470C-6B77-4279-A581-10E3E47D02E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Dumping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FF09E7C-F52F-40C2-907E-930B6049F2EA}" type="parTrans" cxnId="{09DCA85C-91DC-430B-AC7F-E6214BA62141}">
      <dgm:prSet/>
      <dgm:spPr/>
    </dgm:pt>
    <dgm:pt modelId="{A7B283CC-BC86-46E8-9E6B-037A548F29AE}" type="sibTrans" cxnId="{09DCA85C-91DC-430B-AC7F-E6214BA62141}">
      <dgm:prSet/>
      <dgm:spPr/>
    </dgm:pt>
    <dgm:pt modelId="{AF3F0C62-1E13-4254-8F87-455935D7B7C8}" type="pres">
      <dgm:prSet presAssocID="{D6FF47D9-1847-441A-8C5A-750B304270D9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A0FBFD-37AC-4761-949C-AF8F13EB48C6}" type="pres">
      <dgm:prSet presAssocID="{A968B2E2-6D8C-4155-B9C6-39F81008E8D7}" presName="composite" presStyleCnt="0"/>
      <dgm:spPr/>
    </dgm:pt>
    <dgm:pt modelId="{E7F4D984-6FF6-4483-BCF7-4D2F6A36F0E8}" type="pres">
      <dgm:prSet presAssocID="{A968B2E2-6D8C-4155-B9C6-39F81008E8D7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FC35FB9-1D9C-40E0-BF7B-B70B37BA232E}" type="pres">
      <dgm:prSet presAssocID="{A968B2E2-6D8C-4155-B9C6-39F81008E8D7}" presName="Accent" presStyleLbl="parChTrans1D1" presStyleIdx="0" presStyleCnt="4"/>
      <dgm:spPr/>
    </dgm:pt>
    <dgm:pt modelId="{F52B2FF5-E278-434C-A05A-1B3161F777F6}" type="pres">
      <dgm:prSet presAssocID="{A968B2E2-6D8C-4155-B9C6-39F81008E8D7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8148D-0B67-40DF-AA43-018AFF3A085A}" type="pres">
      <dgm:prSet presAssocID="{3C992CDC-8B5E-4CF1-A22E-A725CA5C1605}" presName="sibTrans" presStyleCnt="0"/>
      <dgm:spPr/>
    </dgm:pt>
    <dgm:pt modelId="{40238254-328E-472D-8CE0-242AB277EA47}" type="pres">
      <dgm:prSet presAssocID="{ECAEAE2A-6D72-4267-9E27-30AFBAC291F1}" presName="composite" presStyleCnt="0"/>
      <dgm:spPr/>
    </dgm:pt>
    <dgm:pt modelId="{1D54D2E3-F297-4F2B-A647-E161FB6BB5D0}" type="pres">
      <dgm:prSet presAssocID="{ECAEAE2A-6D72-4267-9E27-30AFBAC291F1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A03249-9CCA-41E8-B913-C6DE3ADDB565}" type="pres">
      <dgm:prSet presAssocID="{ECAEAE2A-6D72-4267-9E27-30AFBAC291F1}" presName="Accent" presStyleLbl="parChTrans1D1" presStyleIdx="1" presStyleCnt="4"/>
      <dgm:spPr/>
    </dgm:pt>
    <dgm:pt modelId="{82E894D5-9739-42B8-B299-674C4594377C}" type="pres">
      <dgm:prSet presAssocID="{ECAEAE2A-6D72-4267-9E27-30AFBAC291F1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25E38-95F7-4F10-BA79-C7963D2EE086}" type="pres">
      <dgm:prSet presAssocID="{145B364A-7EC1-433B-9B6A-341BC8D99784}" presName="sibTrans" presStyleCnt="0"/>
      <dgm:spPr/>
    </dgm:pt>
    <dgm:pt modelId="{D1D5529D-B29B-4188-A3FF-6EDE593EF7E9}" type="pres">
      <dgm:prSet presAssocID="{9818B86C-5399-4E5A-B9BC-B763967B6302}" presName="composite" presStyleCnt="0"/>
      <dgm:spPr/>
    </dgm:pt>
    <dgm:pt modelId="{14B4925B-C803-4BEA-A397-6E2110B9BA0E}" type="pres">
      <dgm:prSet presAssocID="{9818B86C-5399-4E5A-B9BC-B763967B6302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6203DB-C954-40EC-8643-1D9463CC72E3}" type="pres">
      <dgm:prSet presAssocID="{9818B86C-5399-4E5A-B9BC-B763967B6302}" presName="Accent" presStyleLbl="parChTrans1D1" presStyleIdx="2" presStyleCnt="4"/>
      <dgm:spPr/>
    </dgm:pt>
    <dgm:pt modelId="{3AD65019-CEEB-44CA-9387-9348A45D074F}" type="pres">
      <dgm:prSet presAssocID="{9818B86C-5399-4E5A-B9BC-B763967B6302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A7154-9542-435B-9871-6C3004806E28}" type="pres">
      <dgm:prSet presAssocID="{0536C098-3616-4433-ABB6-2B17D41DF72B}" presName="sibTrans" presStyleCnt="0"/>
      <dgm:spPr/>
    </dgm:pt>
    <dgm:pt modelId="{EADAC79A-F89F-45D7-AF49-D3CA12AD5BBC}" type="pres">
      <dgm:prSet presAssocID="{6984E7F0-4678-4424-82A6-071E5E17CF2A}" presName="composite" presStyleCnt="0"/>
      <dgm:spPr/>
    </dgm:pt>
    <dgm:pt modelId="{81EBB3E6-3ED8-4C3F-AD4D-1B878D6FDEB9}" type="pres">
      <dgm:prSet presAssocID="{6984E7F0-4678-4424-82A6-071E5E17CF2A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203AF0A-5211-4256-B4C9-E9FB17900FAF}" type="pres">
      <dgm:prSet presAssocID="{6984E7F0-4678-4424-82A6-071E5E17CF2A}" presName="Accent" presStyleLbl="parChTrans1D1" presStyleIdx="3" presStyleCnt="4"/>
      <dgm:spPr/>
    </dgm:pt>
    <dgm:pt modelId="{E4597B72-5FD9-4EF4-8527-634EDB0A14B2}" type="pres">
      <dgm:prSet presAssocID="{6984E7F0-4678-4424-82A6-071E5E17CF2A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5F01D8-6952-45DD-9AE4-FE556DA2FBFF}" type="presOf" srcId="{9818B86C-5399-4E5A-B9BC-B763967B6302}" destId="{3AD65019-CEEB-44CA-9387-9348A45D074F}" srcOrd="0" destOrd="0" presId="urn:microsoft.com/office/officeart/2008/layout/PictureLineup"/>
    <dgm:cxn modelId="{A0F6827E-BBF9-4D1C-8AE8-D173F70B57FC}" type="presOf" srcId="{A968B2E2-6D8C-4155-B9C6-39F81008E8D7}" destId="{F52B2FF5-E278-434C-A05A-1B3161F777F6}" srcOrd="0" destOrd="0" presId="urn:microsoft.com/office/officeart/2008/layout/PictureLineup"/>
    <dgm:cxn modelId="{6DCEBBFC-F5DA-4811-B0F2-91ADD5BA5CC4}" type="presOf" srcId="{6984E7F0-4678-4424-82A6-071E5E17CF2A}" destId="{E4597B72-5FD9-4EF4-8527-634EDB0A14B2}" srcOrd="0" destOrd="0" presId="urn:microsoft.com/office/officeart/2008/layout/PictureLineup"/>
    <dgm:cxn modelId="{AE0A69BE-B618-4B3B-B577-1E0AFE3FD5FD}" type="presOf" srcId="{D6FF47D9-1847-441A-8C5A-750B304270D9}" destId="{AF3F0C62-1E13-4254-8F87-455935D7B7C8}" srcOrd="0" destOrd="0" presId="urn:microsoft.com/office/officeart/2008/layout/PictureLineup"/>
    <dgm:cxn modelId="{09DCA85C-91DC-430B-AC7F-E6214BA62141}" srcId="{A968B2E2-6D8C-4155-B9C6-39F81008E8D7}" destId="{5301470C-6B77-4279-A581-10E3E47D02EB}" srcOrd="0" destOrd="0" parTransId="{7FF09E7C-F52F-40C2-907E-930B6049F2EA}" sibTransId="{A7B283CC-BC86-46E8-9E6B-037A548F29AE}"/>
    <dgm:cxn modelId="{0E3FDBDE-6A76-4C7E-B68B-B0A35225F8C4}" srcId="{A968B2E2-6D8C-4155-B9C6-39F81008E8D7}" destId="{D6ACB6CC-8167-43B3-8066-32642083EFE3}" srcOrd="1" destOrd="0" parTransId="{9B21B84D-32F6-4F83-B34A-3322EC79F609}" sibTransId="{459F4FBB-6144-4F09-A88E-11CEB8080E1B}"/>
    <dgm:cxn modelId="{5BA46924-6F8E-4FBF-876E-F5A29932ACB1}" srcId="{D6FF47D9-1847-441A-8C5A-750B304270D9}" destId="{6984E7F0-4678-4424-82A6-071E5E17CF2A}" srcOrd="3" destOrd="0" parTransId="{8124911A-03E6-4A67-A328-E538958C2B4D}" sibTransId="{F3D191D9-3732-4D0E-8C92-EFC8F17A4162}"/>
    <dgm:cxn modelId="{FE9CD8AF-0453-49D0-B929-1B21906F9F99}" type="presOf" srcId="{5301470C-6B77-4279-A581-10E3E47D02EB}" destId="{F52B2FF5-E278-434C-A05A-1B3161F777F6}" srcOrd="0" destOrd="1" presId="urn:microsoft.com/office/officeart/2008/layout/PictureLineup"/>
    <dgm:cxn modelId="{61683F70-0F39-453A-A03C-FC7912BA8448}" type="presOf" srcId="{ECAEAE2A-6D72-4267-9E27-30AFBAC291F1}" destId="{82E894D5-9739-42B8-B299-674C4594377C}" srcOrd="0" destOrd="0" presId="urn:microsoft.com/office/officeart/2008/layout/PictureLineup"/>
    <dgm:cxn modelId="{A00A5D6F-C494-4185-9E80-E13BBE6ECC6B}" srcId="{D6FF47D9-1847-441A-8C5A-750B304270D9}" destId="{ECAEAE2A-6D72-4267-9E27-30AFBAC291F1}" srcOrd="1" destOrd="0" parTransId="{B9AB0865-B000-4827-9CD3-891D418046E5}" sibTransId="{145B364A-7EC1-433B-9B6A-341BC8D99784}"/>
    <dgm:cxn modelId="{DED4C1DC-A940-4A9D-ADA2-5C2FB2AAD977}" srcId="{D6FF47D9-1847-441A-8C5A-750B304270D9}" destId="{9818B86C-5399-4E5A-B9BC-B763967B6302}" srcOrd="2" destOrd="0" parTransId="{E50319AF-1069-4C56-A0FC-60F6028997A6}" sibTransId="{0536C098-3616-4433-ABB6-2B17D41DF72B}"/>
    <dgm:cxn modelId="{C06FCF1A-33A4-45FC-AD37-8AB12A27C8EA}" srcId="{D6FF47D9-1847-441A-8C5A-750B304270D9}" destId="{A968B2E2-6D8C-4155-B9C6-39F81008E8D7}" srcOrd="0" destOrd="0" parTransId="{E91DA809-E917-4DE9-AF85-4B6CEF16F463}" sibTransId="{3C992CDC-8B5E-4CF1-A22E-A725CA5C1605}"/>
    <dgm:cxn modelId="{725931AD-B4F2-494F-90E4-5757B2F43938}" type="presOf" srcId="{D6ACB6CC-8167-43B3-8066-32642083EFE3}" destId="{F52B2FF5-E278-434C-A05A-1B3161F777F6}" srcOrd="0" destOrd="2" presId="urn:microsoft.com/office/officeart/2008/layout/PictureLineup"/>
    <dgm:cxn modelId="{ACB9CFA6-B06D-4AD9-9819-53A46154293D}" type="presParOf" srcId="{AF3F0C62-1E13-4254-8F87-455935D7B7C8}" destId="{2AA0FBFD-37AC-4761-949C-AF8F13EB48C6}" srcOrd="0" destOrd="0" presId="urn:microsoft.com/office/officeart/2008/layout/PictureLineup"/>
    <dgm:cxn modelId="{B657F04E-A833-4835-B96F-2467C4EACAE7}" type="presParOf" srcId="{2AA0FBFD-37AC-4761-949C-AF8F13EB48C6}" destId="{E7F4D984-6FF6-4483-BCF7-4D2F6A36F0E8}" srcOrd="0" destOrd="0" presId="urn:microsoft.com/office/officeart/2008/layout/PictureLineup"/>
    <dgm:cxn modelId="{20BCCFE3-D6CB-49B1-AB8B-2B587CC404AD}" type="presParOf" srcId="{2AA0FBFD-37AC-4761-949C-AF8F13EB48C6}" destId="{6FC35FB9-1D9C-40E0-BF7B-B70B37BA232E}" srcOrd="1" destOrd="0" presId="urn:microsoft.com/office/officeart/2008/layout/PictureLineup"/>
    <dgm:cxn modelId="{C384A28C-872F-4BAE-A586-E11AC8ED4F30}" type="presParOf" srcId="{2AA0FBFD-37AC-4761-949C-AF8F13EB48C6}" destId="{F52B2FF5-E278-434C-A05A-1B3161F777F6}" srcOrd="2" destOrd="0" presId="urn:microsoft.com/office/officeart/2008/layout/PictureLineup"/>
    <dgm:cxn modelId="{916866D4-89FC-4193-B3A6-869B33B36A35}" type="presParOf" srcId="{AF3F0C62-1E13-4254-8F87-455935D7B7C8}" destId="{C0A8148D-0B67-40DF-AA43-018AFF3A085A}" srcOrd="1" destOrd="0" presId="urn:microsoft.com/office/officeart/2008/layout/PictureLineup"/>
    <dgm:cxn modelId="{E580FF8D-4732-443D-B652-180D43AEE007}" type="presParOf" srcId="{AF3F0C62-1E13-4254-8F87-455935D7B7C8}" destId="{40238254-328E-472D-8CE0-242AB277EA47}" srcOrd="2" destOrd="0" presId="urn:microsoft.com/office/officeart/2008/layout/PictureLineup"/>
    <dgm:cxn modelId="{C5007FD1-0AB0-4C39-B4A9-B0F127EE6400}" type="presParOf" srcId="{40238254-328E-472D-8CE0-242AB277EA47}" destId="{1D54D2E3-F297-4F2B-A647-E161FB6BB5D0}" srcOrd="0" destOrd="0" presId="urn:microsoft.com/office/officeart/2008/layout/PictureLineup"/>
    <dgm:cxn modelId="{B0638CCD-DD8C-4091-9BBD-5D252C79106B}" type="presParOf" srcId="{40238254-328E-472D-8CE0-242AB277EA47}" destId="{FAA03249-9CCA-41E8-B913-C6DE3ADDB565}" srcOrd="1" destOrd="0" presId="urn:microsoft.com/office/officeart/2008/layout/PictureLineup"/>
    <dgm:cxn modelId="{B3360642-7D9E-4A49-940A-D9568A1BF83F}" type="presParOf" srcId="{40238254-328E-472D-8CE0-242AB277EA47}" destId="{82E894D5-9739-42B8-B299-674C4594377C}" srcOrd="2" destOrd="0" presId="urn:microsoft.com/office/officeart/2008/layout/PictureLineup"/>
    <dgm:cxn modelId="{F535F295-6090-4C0B-A4EE-45BFFE58F6C8}" type="presParOf" srcId="{AF3F0C62-1E13-4254-8F87-455935D7B7C8}" destId="{8DE25E38-95F7-4F10-BA79-C7963D2EE086}" srcOrd="3" destOrd="0" presId="urn:microsoft.com/office/officeart/2008/layout/PictureLineup"/>
    <dgm:cxn modelId="{17B62DB4-7FD5-4FC0-8565-420CF5935E1D}" type="presParOf" srcId="{AF3F0C62-1E13-4254-8F87-455935D7B7C8}" destId="{D1D5529D-B29B-4188-A3FF-6EDE593EF7E9}" srcOrd="4" destOrd="0" presId="urn:microsoft.com/office/officeart/2008/layout/PictureLineup"/>
    <dgm:cxn modelId="{8956B5CA-6F92-4B36-88BA-C28042A3FE76}" type="presParOf" srcId="{D1D5529D-B29B-4188-A3FF-6EDE593EF7E9}" destId="{14B4925B-C803-4BEA-A397-6E2110B9BA0E}" srcOrd="0" destOrd="0" presId="urn:microsoft.com/office/officeart/2008/layout/PictureLineup"/>
    <dgm:cxn modelId="{B2DA18D6-5BE6-4766-BD61-8E9F35A2D3F1}" type="presParOf" srcId="{D1D5529D-B29B-4188-A3FF-6EDE593EF7E9}" destId="{1B6203DB-C954-40EC-8643-1D9463CC72E3}" srcOrd="1" destOrd="0" presId="urn:microsoft.com/office/officeart/2008/layout/PictureLineup"/>
    <dgm:cxn modelId="{8C984DCC-5E09-4C71-BFF3-B8B4C4C3047F}" type="presParOf" srcId="{D1D5529D-B29B-4188-A3FF-6EDE593EF7E9}" destId="{3AD65019-CEEB-44CA-9387-9348A45D074F}" srcOrd="2" destOrd="0" presId="urn:microsoft.com/office/officeart/2008/layout/PictureLineup"/>
    <dgm:cxn modelId="{13D64802-61D0-4F82-942F-1A22B56D6A7B}" type="presParOf" srcId="{AF3F0C62-1E13-4254-8F87-455935D7B7C8}" destId="{A88A7154-9542-435B-9871-6C3004806E28}" srcOrd="5" destOrd="0" presId="urn:microsoft.com/office/officeart/2008/layout/PictureLineup"/>
    <dgm:cxn modelId="{4688647D-616A-4AE6-8C70-97B050F5907F}" type="presParOf" srcId="{AF3F0C62-1E13-4254-8F87-455935D7B7C8}" destId="{EADAC79A-F89F-45D7-AF49-D3CA12AD5BBC}" srcOrd="6" destOrd="0" presId="urn:microsoft.com/office/officeart/2008/layout/PictureLineup"/>
    <dgm:cxn modelId="{3428DB5C-6B3E-4967-B314-C4371B4F9ABA}" type="presParOf" srcId="{EADAC79A-F89F-45D7-AF49-D3CA12AD5BBC}" destId="{81EBB3E6-3ED8-4C3F-AD4D-1B878D6FDEB9}" srcOrd="0" destOrd="0" presId="urn:microsoft.com/office/officeart/2008/layout/PictureLineup"/>
    <dgm:cxn modelId="{95222F76-CFE9-40D0-BD04-917150161941}" type="presParOf" srcId="{EADAC79A-F89F-45D7-AF49-D3CA12AD5BBC}" destId="{3203AF0A-5211-4256-B4C9-E9FB17900FAF}" srcOrd="1" destOrd="0" presId="urn:microsoft.com/office/officeart/2008/layout/PictureLineup"/>
    <dgm:cxn modelId="{1372C946-76E9-4B33-9795-E667D593154C}" type="presParOf" srcId="{EADAC79A-F89F-45D7-AF49-D3CA12AD5BBC}" destId="{E4597B72-5FD9-4EF4-8527-634EDB0A14B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DD92443-D1CA-4354-87DB-368E59F215B6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02D96C-6729-4EF8-A5B7-09DFB533205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Before: 5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69DDE2C-52AF-4FA4-81BA-E5614C7F6696}" type="parTrans" cxnId="{9A51D4B5-A2B4-4CEE-BFD7-7E0D8E6F40A9}">
      <dgm:prSet/>
      <dgm:spPr/>
      <dgm:t>
        <a:bodyPr/>
        <a:lstStyle/>
        <a:p>
          <a:endParaRPr lang="en-US"/>
        </a:p>
      </dgm:t>
    </dgm:pt>
    <dgm:pt modelId="{712A19E5-6B78-40E3-93B8-2FEC63F285EC}" type="sibTrans" cxnId="{9A51D4B5-A2B4-4CEE-BFD7-7E0D8E6F40A9}">
      <dgm:prSet/>
      <dgm:spPr/>
      <dgm:t>
        <a:bodyPr/>
        <a:lstStyle/>
        <a:p>
          <a:endParaRPr lang="en-US"/>
        </a:p>
      </dgm:t>
    </dgm:pt>
    <dgm:pt modelId="{1D0AEEA4-7D73-4D17-9AF6-C64BC43BE7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Focus Product Scheme
Focus Market Scheme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D1FB813-FAC4-45FF-A3DC-D494F29287D6}" type="parTrans" cxnId="{E693348A-32A7-4B45-940B-301DE7C1D1CD}">
      <dgm:prSet/>
      <dgm:spPr/>
      <dgm:t>
        <a:bodyPr/>
        <a:lstStyle/>
        <a:p>
          <a:endParaRPr lang="en-US"/>
        </a:p>
      </dgm:t>
    </dgm:pt>
    <dgm:pt modelId="{F1DF9E6D-BF12-4092-845D-1769F59E78A1}" type="sibTrans" cxnId="{E693348A-32A7-4B45-940B-301DE7C1D1CD}">
      <dgm:prSet/>
      <dgm:spPr/>
      <dgm:t>
        <a:bodyPr/>
        <a:lstStyle/>
        <a:p>
          <a:endParaRPr lang="en-US"/>
        </a:p>
      </dgm:t>
    </dgm:pt>
    <dgm:pt modelId="{D759C30C-2949-497A-BA3F-99CC2EDFB68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After: </a:t>
          </a:r>
          <a:r>
            <a:rPr lang="en-US" dirty="0" smtClean="0">
              <a:latin typeface="Franklin Gothic Medium Cond" panose="020B0606030402020204" pitchFamily="34" charset="0"/>
            </a:rPr>
            <a:t>2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53276E-D278-4162-A09E-861661CE1611}" type="parTrans" cxnId="{67D170C9-F124-4B5F-99AF-7C36BCE7203B}">
      <dgm:prSet/>
      <dgm:spPr/>
      <dgm:t>
        <a:bodyPr/>
        <a:lstStyle/>
        <a:p>
          <a:endParaRPr lang="en-US"/>
        </a:p>
      </dgm:t>
    </dgm:pt>
    <dgm:pt modelId="{F12EC18A-431B-4E2B-B62B-014E61BC69C7}" type="sibTrans" cxnId="{67D170C9-F124-4B5F-99AF-7C36BCE7203B}">
      <dgm:prSet/>
      <dgm:spPr/>
      <dgm:t>
        <a:bodyPr/>
        <a:lstStyle/>
        <a:p>
          <a:endParaRPr lang="en-US"/>
        </a:p>
      </dgm:t>
    </dgm:pt>
    <dgm:pt modelId="{BDB12911-131D-4C19-B6F7-FE7B50D66F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Merchandise Exports from India Scheme (MEIS).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5391FB2-B2EC-410E-B311-F0A50D15E07E}" type="parTrans" cxnId="{F3F1D8BE-DFC1-41A3-B332-EEE53B40CDBD}">
      <dgm:prSet/>
      <dgm:spPr/>
      <dgm:t>
        <a:bodyPr/>
        <a:lstStyle/>
        <a:p>
          <a:endParaRPr lang="en-US"/>
        </a:p>
      </dgm:t>
    </dgm:pt>
    <dgm:pt modelId="{76E26BFD-D98D-4ACD-90ED-CE1981ED849A}" type="sibTrans" cxnId="{F3F1D8BE-DFC1-41A3-B332-EEE53B40CDBD}">
      <dgm:prSet/>
      <dgm:spPr/>
      <dgm:t>
        <a:bodyPr/>
        <a:lstStyle/>
        <a:p>
          <a:endParaRPr lang="en-US"/>
        </a:p>
      </dgm:t>
    </dgm:pt>
    <dgm:pt modelId="{9D8DAF4A-4AE1-4F81-9D0F-0C38C2B6060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Market Linked Focus Product Scheme
Agri. Infrastructure Incentive Scrip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EE546C-2808-4670-8565-DFF073CB3877}" type="parTrans" cxnId="{5B0F7451-42F8-4D94-A3D0-6B31EADDB527}">
      <dgm:prSet/>
      <dgm:spPr/>
      <dgm:t>
        <a:bodyPr/>
        <a:lstStyle/>
        <a:p>
          <a:endParaRPr lang="en-US"/>
        </a:p>
      </dgm:t>
    </dgm:pt>
    <dgm:pt modelId="{EC9C26AF-25CD-4A0E-88AF-8B8C4BAF112F}" type="sibTrans" cxnId="{5B0F7451-42F8-4D94-A3D0-6B31EADDB527}">
      <dgm:prSet/>
      <dgm:spPr/>
      <dgm:t>
        <a:bodyPr/>
        <a:lstStyle/>
        <a:p>
          <a:endParaRPr lang="en-US"/>
        </a:p>
      </dgm:t>
    </dgm:pt>
    <dgm:pt modelId="{1C038E64-1D7F-4DEF-89E4-C7237F4D3652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Vishesh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Krishi</a:t>
          </a:r>
          <a:r>
            <a:rPr lang="en-US" dirty="0" smtClean="0">
              <a:latin typeface="Franklin Gothic Medium Cond" panose="020B0606030402020204" pitchFamily="34" charset="0"/>
            </a:rPr>
            <a:t> And Gram </a:t>
          </a:r>
          <a:r>
            <a:rPr lang="en-US" dirty="0" err="1" smtClean="0">
              <a:latin typeface="Franklin Gothic Medium Cond" panose="020B0606030402020204" pitchFamily="34" charset="0"/>
            </a:rPr>
            <a:t>Udyog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Yojana</a:t>
          </a:r>
          <a:r>
            <a:rPr lang="en-US" dirty="0" smtClean="0">
              <a:latin typeface="Franklin Gothic Medium Cond" panose="020B0606030402020204" pitchFamily="34" charset="0"/>
            </a:rPr>
            <a:t> (VKGUY).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B8F2355-EEB9-45F1-B969-41D73F7E12A0}" type="parTrans" cxnId="{E5C14748-14B0-4DDA-92F0-911AC512C107}">
      <dgm:prSet/>
      <dgm:spPr/>
      <dgm:t>
        <a:bodyPr/>
        <a:lstStyle/>
        <a:p>
          <a:endParaRPr lang="en-US"/>
        </a:p>
      </dgm:t>
    </dgm:pt>
    <dgm:pt modelId="{5CD76202-E6EF-4EEB-B59B-D691FE858040}" type="sibTrans" cxnId="{E5C14748-14B0-4DDA-92F0-911AC512C107}">
      <dgm:prSet/>
      <dgm:spPr/>
      <dgm:t>
        <a:bodyPr/>
        <a:lstStyle/>
        <a:p>
          <a:endParaRPr lang="en-US"/>
        </a:p>
      </dgm:t>
    </dgm:pt>
    <dgm:pt modelId="{9B038DAB-707B-4889-8555-15677BCBF0B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Service Exports from India Scheme (SEIS)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E6C749-333F-4240-A396-161906EE7BD7}" type="parTrans" cxnId="{6CD4575D-B918-4323-924E-4EF8C1E3BA11}">
      <dgm:prSet/>
      <dgm:spPr/>
      <dgm:t>
        <a:bodyPr/>
        <a:lstStyle/>
        <a:p>
          <a:endParaRPr lang="en-US"/>
        </a:p>
      </dgm:t>
    </dgm:pt>
    <dgm:pt modelId="{5C71C2E4-8E04-4C5D-A936-0CF661279A12}" type="sibTrans" cxnId="{6CD4575D-B918-4323-924E-4EF8C1E3BA11}">
      <dgm:prSet/>
      <dgm:spPr/>
      <dgm:t>
        <a:bodyPr/>
        <a:lstStyle/>
        <a:p>
          <a:endParaRPr lang="en-US"/>
        </a:p>
      </dgm:t>
    </dgm:pt>
    <dgm:pt modelId="{1C08B76C-E8B3-4C8D-B326-2447FDD6B2BE}" type="pres">
      <dgm:prSet presAssocID="{3DD92443-D1CA-4354-87DB-368E59F215B6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BD02663-D0A1-4A73-955D-E41AACB8AF11}" type="pres">
      <dgm:prSet presAssocID="{AD02D96C-6729-4EF8-A5B7-09DFB533205E}" presName="compositeNode" presStyleCnt="0">
        <dgm:presLayoutVars>
          <dgm:bulletEnabled val="1"/>
        </dgm:presLayoutVars>
      </dgm:prSet>
      <dgm:spPr/>
    </dgm:pt>
    <dgm:pt modelId="{2B733341-4BDC-485B-B6EC-7DD91F8726EC}" type="pres">
      <dgm:prSet presAssocID="{AD02D96C-6729-4EF8-A5B7-09DFB533205E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29BBE7E-B5A2-46AB-816C-3A4C6B152ADC}" type="pres">
      <dgm:prSet presAssocID="{AD02D96C-6729-4EF8-A5B7-09DFB533205E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3A952-64F9-4066-BD42-A359AF031AC5}" type="pres">
      <dgm:prSet presAssocID="{AD02D96C-6729-4EF8-A5B7-09DFB533205E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9A0D59-F1CA-4780-85A7-00DBC6E7D216}" type="pres">
      <dgm:prSet presAssocID="{712A19E5-6B78-40E3-93B8-2FEC63F285EC}" presName="sibTrans" presStyleCnt="0"/>
      <dgm:spPr/>
    </dgm:pt>
    <dgm:pt modelId="{4FBC3A74-B73C-4959-941B-CC5733F23893}" type="pres">
      <dgm:prSet presAssocID="{D759C30C-2949-497A-BA3F-99CC2EDFB68D}" presName="compositeNode" presStyleCnt="0">
        <dgm:presLayoutVars>
          <dgm:bulletEnabled val="1"/>
        </dgm:presLayoutVars>
      </dgm:prSet>
      <dgm:spPr/>
    </dgm:pt>
    <dgm:pt modelId="{6FB062A0-0D57-40B5-8307-F63E0B8E71EA}" type="pres">
      <dgm:prSet presAssocID="{D759C30C-2949-497A-BA3F-99CC2EDFB68D}" presName="image" presStyleLbl="fgImgPlace1" presStyleIdx="1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11F371E-BFAA-46BE-BA5F-8A3C579A21DD}" type="pres">
      <dgm:prSet presAssocID="{D759C30C-2949-497A-BA3F-99CC2EDFB68D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EF8C63-66B0-4340-8833-BB2E2FC2C0F7}" type="pres">
      <dgm:prSet presAssocID="{D759C30C-2949-497A-BA3F-99CC2EDFB68D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5B2AEF-9FA7-4420-9D81-CDAE36AB8DE7}" type="presOf" srcId="{AD02D96C-6729-4EF8-A5B7-09DFB533205E}" destId="{0E93A952-64F9-4066-BD42-A359AF031AC5}" srcOrd="0" destOrd="0" presId="urn:microsoft.com/office/officeart/2005/8/layout/hList2"/>
    <dgm:cxn modelId="{9A51D4B5-A2B4-4CEE-BFD7-7E0D8E6F40A9}" srcId="{3DD92443-D1CA-4354-87DB-368E59F215B6}" destId="{AD02D96C-6729-4EF8-A5B7-09DFB533205E}" srcOrd="0" destOrd="0" parTransId="{469DDE2C-52AF-4FA4-81BA-E5614C7F6696}" sibTransId="{712A19E5-6B78-40E3-93B8-2FEC63F285EC}"/>
    <dgm:cxn modelId="{2B2E0410-A409-48C1-B582-D36A50FB7B23}" type="presOf" srcId="{D759C30C-2949-497A-BA3F-99CC2EDFB68D}" destId="{69EF8C63-66B0-4340-8833-BB2E2FC2C0F7}" srcOrd="0" destOrd="0" presId="urn:microsoft.com/office/officeart/2005/8/layout/hList2"/>
    <dgm:cxn modelId="{86D49B29-2859-49B2-9940-699F5E8A87A5}" type="presOf" srcId="{3DD92443-D1CA-4354-87DB-368E59F215B6}" destId="{1C08B76C-E8B3-4C8D-B326-2447FDD6B2BE}" srcOrd="0" destOrd="0" presId="urn:microsoft.com/office/officeart/2005/8/layout/hList2"/>
    <dgm:cxn modelId="{F3F1D8BE-DFC1-41A3-B332-EEE53B40CDBD}" srcId="{D759C30C-2949-497A-BA3F-99CC2EDFB68D}" destId="{BDB12911-131D-4C19-B6F7-FE7B50D66FD7}" srcOrd="0" destOrd="0" parTransId="{B5391FB2-B2EC-410E-B311-F0A50D15E07E}" sibTransId="{76E26BFD-D98D-4ACD-90ED-CE1981ED849A}"/>
    <dgm:cxn modelId="{44D7D507-98C8-4385-9454-A37653AB5639}" type="presOf" srcId="{1D0AEEA4-7D73-4D17-9AF6-C64BC43BE730}" destId="{629BBE7E-B5A2-46AB-816C-3A4C6B152ADC}" srcOrd="0" destOrd="0" presId="urn:microsoft.com/office/officeart/2005/8/layout/hList2"/>
    <dgm:cxn modelId="{88D76068-02D0-413C-9F6B-D1887139FE41}" type="presOf" srcId="{9B038DAB-707B-4889-8555-15677BCBF0B3}" destId="{411F371E-BFAA-46BE-BA5F-8A3C579A21DD}" srcOrd="0" destOrd="1" presId="urn:microsoft.com/office/officeart/2005/8/layout/hList2"/>
    <dgm:cxn modelId="{E693348A-32A7-4B45-940B-301DE7C1D1CD}" srcId="{AD02D96C-6729-4EF8-A5B7-09DFB533205E}" destId="{1D0AEEA4-7D73-4D17-9AF6-C64BC43BE730}" srcOrd="0" destOrd="0" parTransId="{3D1FB813-FAC4-45FF-A3DC-D494F29287D6}" sibTransId="{F1DF9E6D-BF12-4092-845D-1769F59E78A1}"/>
    <dgm:cxn modelId="{E5C14748-14B0-4DDA-92F0-911AC512C107}" srcId="{AD02D96C-6729-4EF8-A5B7-09DFB533205E}" destId="{1C038E64-1D7F-4DEF-89E4-C7237F4D3652}" srcOrd="2" destOrd="0" parTransId="{DB8F2355-EEB9-45F1-B969-41D73F7E12A0}" sibTransId="{5CD76202-E6EF-4EEB-B59B-D691FE858040}"/>
    <dgm:cxn modelId="{6CD4575D-B918-4323-924E-4EF8C1E3BA11}" srcId="{D759C30C-2949-497A-BA3F-99CC2EDFB68D}" destId="{9B038DAB-707B-4889-8555-15677BCBF0B3}" srcOrd="1" destOrd="0" parTransId="{FAE6C749-333F-4240-A396-161906EE7BD7}" sibTransId="{5C71C2E4-8E04-4C5D-A936-0CF661279A12}"/>
    <dgm:cxn modelId="{67D170C9-F124-4B5F-99AF-7C36BCE7203B}" srcId="{3DD92443-D1CA-4354-87DB-368E59F215B6}" destId="{D759C30C-2949-497A-BA3F-99CC2EDFB68D}" srcOrd="1" destOrd="0" parTransId="{A253276E-D278-4162-A09E-861661CE1611}" sibTransId="{F12EC18A-431B-4E2B-B62B-014E61BC69C7}"/>
    <dgm:cxn modelId="{EFA65C2D-FA71-4627-A09C-95FF1F5239B5}" type="presOf" srcId="{1C038E64-1D7F-4DEF-89E4-C7237F4D3652}" destId="{629BBE7E-B5A2-46AB-816C-3A4C6B152ADC}" srcOrd="0" destOrd="2" presId="urn:microsoft.com/office/officeart/2005/8/layout/hList2"/>
    <dgm:cxn modelId="{EB8E6456-64C0-4893-B643-8D1D4DFFA697}" type="presOf" srcId="{BDB12911-131D-4C19-B6F7-FE7B50D66FD7}" destId="{411F371E-BFAA-46BE-BA5F-8A3C579A21DD}" srcOrd="0" destOrd="0" presId="urn:microsoft.com/office/officeart/2005/8/layout/hList2"/>
    <dgm:cxn modelId="{7A5A945C-5130-4163-8CB2-9B47CEF68DDC}" type="presOf" srcId="{9D8DAF4A-4AE1-4F81-9D0F-0C38C2B60602}" destId="{629BBE7E-B5A2-46AB-816C-3A4C6B152ADC}" srcOrd="0" destOrd="1" presId="urn:microsoft.com/office/officeart/2005/8/layout/hList2"/>
    <dgm:cxn modelId="{5B0F7451-42F8-4D94-A3D0-6B31EADDB527}" srcId="{AD02D96C-6729-4EF8-A5B7-09DFB533205E}" destId="{9D8DAF4A-4AE1-4F81-9D0F-0C38C2B60602}" srcOrd="1" destOrd="0" parTransId="{06EE546C-2808-4670-8565-DFF073CB3877}" sibTransId="{EC9C26AF-25CD-4A0E-88AF-8B8C4BAF112F}"/>
    <dgm:cxn modelId="{41AF8504-4871-4B23-810F-C440536C2698}" type="presParOf" srcId="{1C08B76C-E8B3-4C8D-B326-2447FDD6B2BE}" destId="{2BD02663-D0A1-4A73-955D-E41AACB8AF11}" srcOrd="0" destOrd="0" presId="urn:microsoft.com/office/officeart/2005/8/layout/hList2"/>
    <dgm:cxn modelId="{B4C0F45B-C602-4246-8A30-07C88C197475}" type="presParOf" srcId="{2BD02663-D0A1-4A73-955D-E41AACB8AF11}" destId="{2B733341-4BDC-485B-B6EC-7DD91F8726EC}" srcOrd="0" destOrd="0" presId="urn:microsoft.com/office/officeart/2005/8/layout/hList2"/>
    <dgm:cxn modelId="{FDE7CADA-DAB9-4595-898B-0BD0AD624080}" type="presParOf" srcId="{2BD02663-D0A1-4A73-955D-E41AACB8AF11}" destId="{629BBE7E-B5A2-46AB-816C-3A4C6B152ADC}" srcOrd="1" destOrd="0" presId="urn:microsoft.com/office/officeart/2005/8/layout/hList2"/>
    <dgm:cxn modelId="{73C1CB06-DFD7-4A7A-BFBC-4F44E42773B8}" type="presParOf" srcId="{2BD02663-D0A1-4A73-955D-E41AACB8AF11}" destId="{0E93A952-64F9-4066-BD42-A359AF031AC5}" srcOrd="2" destOrd="0" presId="urn:microsoft.com/office/officeart/2005/8/layout/hList2"/>
    <dgm:cxn modelId="{7EF9A2A3-C319-479D-A2F7-2FE9E724BCB3}" type="presParOf" srcId="{1C08B76C-E8B3-4C8D-B326-2447FDD6B2BE}" destId="{0D9A0D59-F1CA-4780-85A7-00DBC6E7D216}" srcOrd="1" destOrd="0" presId="urn:microsoft.com/office/officeart/2005/8/layout/hList2"/>
    <dgm:cxn modelId="{21C74410-2D8B-409D-ABC4-3819CCC061BD}" type="presParOf" srcId="{1C08B76C-E8B3-4C8D-B326-2447FDD6B2BE}" destId="{4FBC3A74-B73C-4959-941B-CC5733F23893}" srcOrd="2" destOrd="0" presId="urn:microsoft.com/office/officeart/2005/8/layout/hList2"/>
    <dgm:cxn modelId="{B6BE53B7-A324-4F8C-94B8-3AFC29060DD5}" type="presParOf" srcId="{4FBC3A74-B73C-4959-941B-CC5733F23893}" destId="{6FB062A0-0D57-40B5-8307-F63E0B8E71EA}" srcOrd="0" destOrd="0" presId="urn:microsoft.com/office/officeart/2005/8/layout/hList2"/>
    <dgm:cxn modelId="{D2D9E1F2-F082-46BA-A45A-2FD40DD53A8A}" type="presParOf" srcId="{4FBC3A74-B73C-4959-941B-CC5733F23893}" destId="{411F371E-BFAA-46BE-BA5F-8A3C579A21DD}" srcOrd="1" destOrd="0" presId="urn:microsoft.com/office/officeart/2005/8/layout/hList2"/>
    <dgm:cxn modelId="{E03E9881-61F0-471C-938D-1A398146FF22}" type="presParOf" srcId="{4FBC3A74-B73C-4959-941B-CC5733F23893}" destId="{69EF8C63-66B0-4340-8833-BB2E2FC2C0F7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6FF47D9-1847-441A-8C5A-750B304270D9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AEAE2A-6D72-4267-9E27-30AFBAC291F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Scrips</a:t>
          </a:r>
          <a:r>
            <a:rPr lang="en-US" dirty="0" smtClean="0">
              <a:latin typeface="Franklin Gothic Medium Cond" panose="020B0606030402020204" pitchFamily="34" charset="0"/>
            </a:rPr>
            <a:t> &amp; schemes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9AB0865-B000-4827-9CD3-891D418046E5}" type="parTrans" cxnId="{A00A5D6F-C494-4185-9E80-E13BBE6ECC6B}">
      <dgm:prSet/>
      <dgm:spPr/>
      <dgm:t>
        <a:bodyPr/>
        <a:lstStyle/>
        <a:p>
          <a:endParaRPr lang="en-US"/>
        </a:p>
      </dgm:t>
    </dgm:pt>
    <dgm:pt modelId="{145B364A-7EC1-433B-9B6A-341BC8D99784}" type="sibTrans" cxnId="{A00A5D6F-C494-4185-9E80-E13BBE6ECC6B}">
      <dgm:prSet/>
      <dgm:spPr/>
      <dgm:t>
        <a:bodyPr/>
        <a:lstStyle/>
        <a:p>
          <a:endParaRPr lang="en-US"/>
        </a:p>
      </dgm:t>
    </dgm:pt>
    <dgm:pt modelId="{9818B86C-5399-4E5A-B9BC-B763967B630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Ease of Doing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0319AF-1069-4C56-A0FC-60F6028997A6}" type="parTrans" cxnId="{DED4C1DC-A940-4A9D-ADA2-5C2FB2AAD977}">
      <dgm:prSet/>
      <dgm:spPr/>
      <dgm:t>
        <a:bodyPr/>
        <a:lstStyle/>
        <a:p>
          <a:endParaRPr lang="en-US"/>
        </a:p>
      </dgm:t>
    </dgm:pt>
    <dgm:pt modelId="{0536C098-3616-4433-ABB6-2B17D41DF72B}" type="sibTrans" cxnId="{DED4C1DC-A940-4A9D-ADA2-5C2FB2AAD977}">
      <dgm:prSet/>
      <dgm:spPr/>
      <dgm:t>
        <a:bodyPr/>
        <a:lstStyle/>
        <a:p>
          <a:endParaRPr lang="en-US"/>
        </a:p>
      </dgm:t>
    </dgm:pt>
    <dgm:pt modelId="{6984E7F0-4678-4424-82A6-071E5E17CF2A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124911A-03E6-4A67-A328-E538958C2B4D}" type="parTrans" cxnId="{5BA46924-6F8E-4FBF-876E-F5A29932ACB1}">
      <dgm:prSet/>
      <dgm:spPr/>
      <dgm:t>
        <a:bodyPr/>
        <a:lstStyle/>
        <a:p>
          <a:endParaRPr lang="en-US"/>
        </a:p>
      </dgm:t>
    </dgm:pt>
    <dgm:pt modelId="{F3D191D9-3732-4D0E-8C92-EFC8F17A4162}" type="sibTrans" cxnId="{5BA46924-6F8E-4FBF-876E-F5A29932ACB1}">
      <dgm:prSet/>
      <dgm:spPr/>
      <dgm:t>
        <a:bodyPr/>
        <a:lstStyle/>
        <a:p>
          <a:endParaRPr lang="en-US"/>
        </a:p>
      </dgm:t>
    </dgm:pt>
    <dgm:pt modelId="{A968B2E2-6D8C-4155-B9C6-39F81008E8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1DA809-E917-4DE9-AF85-4B6CEF16F463}" type="parTrans" cxnId="{C06FCF1A-33A4-45FC-AD37-8AB12A27C8EA}">
      <dgm:prSet/>
      <dgm:spPr/>
    </dgm:pt>
    <dgm:pt modelId="{3C992CDC-8B5E-4CF1-A22E-A725CA5C1605}" type="sibTrans" cxnId="{C06FCF1A-33A4-45FC-AD37-8AB12A27C8EA}">
      <dgm:prSet/>
      <dgm:spPr/>
    </dgm:pt>
    <dgm:pt modelId="{D6ACB6CC-8167-43B3-8066-32642083EFE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CVD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B21B84D-32F6-4F83-B34A-3322EC79F609}" type="parTrans" cxnId="{0E3FDBDE-6A76-4C7E-B68B-B0A35225F8C4}">
      <dgm:prSet/>
      <dgm:spPr/>
    </dgm:pt>
    <dgm:pt modelId="{459F4FBB-6144-4F09-A88E-11CEB8080E1B}" type="sibTrans" cxnId="{0E3FDBDE-6A76-4C7E-B68B-B0A35225F8C4}">
      <dgm:prSet/>
      <dgm:spPr/>
    </dgm:pt>
    <dgm:pt modelId="{5301470C-6B77-4279-A581-10E3E47D02E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Dumping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FF09E7C-F52F-40C2-907E-930B6049F2EA}" type="parTrans" cxnId="{09DCA85C-91DC-430B-AC7F-E6214BA62141}">
      <dgm:prSet/>
      <dgm:spPr/>
    </dgm:pt>
    <dgm:pt modelId="{A7B283CC-BC86-46E8-9E6B-037A548F29AE}" type="sibTrans" cxnId="{09DCA85C-91DC-430B-AC7F-E6214BA62141}">
      <dgm:prSet/>
      <dgm:spPr/>
    </dgm:pt>
    <dgm:pt modelId="{01B9C6E1-00FA-4BFA-9490-80885F76FD8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MEIS/SEIS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605575-A8AD-4CA8-97AE-98335A4858D2}" type="parTrans" cxnId="{E0C0DCCC-6C60-4EFB-A0FE-BF772B4DCEE0}">
      <dgm:prSet/>
      <dgm:spPr/>
    </dgm:pt>
    <dgm:pt modelId="{C0161C62-67DA-4223-8E14-8D878B8E766F}" type="sibTrans" cxnId="{E0C0DCCC-6C60-4EFB-A0FE-BF772B4DCEE0}">
      <dgm:prSet/>
      <dgm:spPr/>
    </dgm:pt>
    <dgm:pt modelId="{0F0405FE-94B2-497E-833C-3DB99B23900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EPCG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B793D83-ED42-42B3-A405-525E001BBE05}" type="parTrans" cxnId="{42E222BF-890D-4F33-BFC0-A0505CFFCCE3}">
      <dgm:prSet/>
      <dgm:spPr/>
    </dgm:pt>
    <dgm:pt modelId="{8D79FF18-FEE7-4DB7-A9B4-C4F9D5990E38}" type="sibTrans" cxnId="{42E222BF-890D-4F33-BFC0-A0505CFFCCE3}">
      <dgm:prSet/>
      <dgm:spPr/>
    </dgm:pt>
    <dgm:pt modelId="{CA5FA22E-0926-4F87-829A-16DF8F14B6CF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Niryat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Bandhu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2CCB86-2DD9-4E55-AEE8-906F951E9415}" type="parTrans" cxnId="{8DB8177A-2D20-4230-A082-6B5E6A7FF766}">
      <dgm:prSet/>
      <dgm:spPr/>
    </dgm:pt>
    <dgm:pt modelId="{859AF997-8E92-445B-BCAA-9D3549DED41A}" type="sibTrans" cxnId="{8DB8177A-2D20-4230-A082-6B5E6A7FF766}">
      <dgm:prSet/>
      <dgm:spPr/>
    </dgm:pt>
    <dgm:pt modelId="{AF3F0C62-1E13-4254-8F87-455935D7B7C8}" type="pres">
      <dgm:prSet presAssocID="{D6FF47D9-1847-441A-8C5A-750B304270D9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A0FBFD-37AC-4761-949C-AF8F13EB48C6}" type="pres">
      <dgm:prSet presAssocID="{A968B2E2-6D8C-4155-B9C6-39F81008E8D7}" presName="composite" presStyleCnt="0"/>
      <dgm:spPr/>
    </dgm:pt>
    <dgm:pt modelId="{E7F4D984-6FF6-4483-BCF7-4D2F6A36F0E8}" type="pres">
      <dgm:prSet presAssocID="{A968B2E2-6D8C-4155-B9C6-39F81008E8D7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FC35FB9-1D9C-40E0-BF7B-B70B37BA232E}" type="pres">
      <dgm:prSet presAssocID="{A968B2E2-6D8C-4155-B9C6-39F81008E8D7}" presName="Accent" presStyleLbl="parChTrans1D1" presStyleIdx="0" presStyleCnt="4"/>
      <dgm:spPr/>
    </dgm:pt>
    <dgm:pt modelId="{F52B2FF5-E278-434C-A05A-1B3161F777F6}" type="pres">
      <dgm:prSet presAssocID="{A968B2E2-6D8C-4155-B9C6-39F81008E8D7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8148D-0B67-40DF-AA43-018AFF3A085A}" type="pres">
      <dgm:prSet presAssocID="{3C992CDC-8B5E-4CF1-A22E-A725CA5C1605}" presName="sibTrans" presStyleCnt="0"/>
      <dgm:spPr/>
    </dgm:pt>
    <dgm:pt modelId="{40238254-328E-472D-8CE0-242AB277EA47}" type="pres">
      <dgm:prSet presAssocID="{ECAEAE2A-6D72-4267-9E27-30AFBAC291F1}" presName="composite" presStyleCnt="0"/>
      <dgm:spPr/>
    </dgm:pt>
    <dgm:pt modelId="{1D54D2E3-F297-4F2B-A647-E161FB6BB5D0}" type="pres">
      <dgm:prSet presAssocID="{ECAEAE2A-6D72-4267-9E27-30AFBAC291F1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A03249-9CCA-41E8-B913-C6DE3ADDB565}" type="pres">
      <dgm:prSet presAssocID="{ECAEAE2A-6D72-4267-9E27-30AFBAC291F1}" presName="Accent" presStyleLbl="parChTrans1D1" presStyleIdx="1" presStyleCnt="4"/>
      <dgm:spPr/>
    </dgm:pt>
    <dgm:pt modelId="{82E894D5-9739-42B8-B299-674C4594377C}" type="pres">
      <dgm:prSet presAssocID="{ECAEAE2A-6D72-4267-9E27-30AFBAC291F1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25E38-95F7-4F10-BA79-C7963D2EE086}" type="pres">
      <dgm:prSet presAssocID="{145B364A-7EC1-433B-9B6A-341BC8D99784}" presName="sibTrans" presStyleCnt="0"/>
      <dgm:spPr/>
    </dgm:pt>
    <dgm:pt modelId="{D1D5529D-B29B-4188-A3FF-6EDE593EF7E9}" type="pres">
      <dgm:prSet presAssocID="{9818B86C-5399-4E5A-B9BC-B763967B6302}" presName="composite" presStyleCnt="0"/>
      <dgm:spPr/>
    </dgm:pt>
    <dgm:pt modelId="{14B4925B-C803-4BEA-A397-6E2110B9BA0E}" type="pres">
      <dgm:prSet presAssocID="{9818B86C-5399-4E5A-B9BC-B763967B6302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6203DB-C954-40EC-8643-1D9463CC72E3}" type="pres">
      <dgm:prSet presAssocID="{9818B86C-5399-4E5A-B9BC-B763967B6302}" presName="Accent" presStyleLbl="parChTrans1D1" presStyleIdx="2" presStyleCnt="4"/>
      <dgm:spPr/>
    </dgm:pt>
    <dgm:pt modelId="{3AD65019-CEEB-44CA-9387-9348A45D074F}" type="pres">
      <dgm:prSet presAssocID="{9818B86C-5399-4E5A-B9BC-B763967B6302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A7154-9542-435B-9871-6C3004806E28}" type="pres">
      <dgm:prSet presAssocID="{0536C098-3616-4433-ABB6-2B17D41DF72B}" presName="sibTrans" presStyleCnt="0"/>
      <dgm:spPr/>
    </dgm:pt>
    <dgm:pt modelId="{EADAC79A-F89F-45D7-AF49-D3CA12AD5BBC}" type="pres">
      <dgm:prSet presAssocID="{6984E7F0-4678-4424-82A6-071E5E17CF2A}" presName="composite" presStyleCnt="0"/>
      <dgm:spPr/>
    </dgm:pt>
    <dgm:pt modelId="{81EBB3E6-3ED8-4C3F-AD4D-1B878D6FDEB9}" type="pres">
      <dgm:prSet presAssocID="{6984E7F0-4678-4424-82A6-071E5E17CF2A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203AF0A-5211-4256-B4C9-E9FB17900FAF}" type="pres">
      <dgm:prSet presAssocID="{6984E7F0-4678-4424-82A6-071E5E17CF2A}" presName="Accent" presStyleLbl="parChTrans1D1" presStyleIdx="3" presStyleCnt="4"/>
      <dgm:spPr/>
    </dgm:pt>
    <dgm:pt modelId="{E4597B72-5FD9-4EF4-8527-634EDB0A14B2}" type="pres">
      <dgm:prSet presAssocID="{6984E7F0-4678-4424-82A6-071E5E17CF2A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A25B2B-C65F-4EC6-87CF-92101A91C50D}" type="presOf" srcId="{0F0405FE-94B2-497E-833C-3DB99B239006}" destId="{82E894D5-9739-42B8-B299-674C4594377C}" srcOrd="0" destOrd="2" presId="urn:microsoft.com/office/officeart/2008/layout/PictureLineup"/>
    <dgm:cxn modelId="{09DCA85C-91DC-430B-AC7F-E6214BA62141}" srcId="{A968B2E2-6D8C-4155-B9C6-39F81008E8D7}" destId="{5301470C-6B77-4279-A581-10E3E47D02EB}" srcOrd="0" destOrd="0" parTransId="{7FF09E7C-F52F-40C2-907E-930B6049F2EA}" sibTransId="{A7B283CC-BC86-46E8-9E6B-037A548F29AE}"/>
    <dgm:cxn modelId="{B8DD865C-C7FF-4EF1-9577-EBA530706BC0}" type="presOf" srcId="{6984E7F0-4678-4424-82A6-071E5E17CF2A}" destId="{E4597B72-5FD9-4EF4-8527-634EDB0A14B2}" srcOrd="0" destOrd="0" presId="urn:microsoft.com/office/officeart/2008/layout/PictureLineup"/>
    <dgm:cxn modelId="{0E3FDBDE-6A76-4C7E-B68B-B0A35225F8C4}" srcId="{A968B2E2-6D8C-4155-B9C6-39F81008E8D7}" destId="{D6ACB6CC-8167-43B3-8066-32642083EFE3}" srcOrd="1" destOrd="0" parTransId="{9B21B84D-32F6-4F83-B34A-3322EC79F609}" sibTransId="{459F4FBB-6144-4F09-A88E-11CEB8080E1B}"/>
    <dgm:cxn modelId="{5BA46924-6F8E-4FBF-876E-F5A29932ACB1}" srcId="{D6FF47D9-1847-441A-8C5A-750B304270D9}" destId="{6984E7F0-4678-4424-82A6-071E5E17CF2A}" srcOrd="3" destOrd="0" parTransId="{8124911A-03E6-4A67-A328-E538958C2B4D}" sibTransId="{F3D191D9-3732-4D0E-8C92-EFC8F17A4162}"/>
    <dgm:cxn modelId="{AD24D3AB-3BE8-4058-9EF2-EBB96EC6C9C0}" type="presOf" srcId="{ECAEAE2A-6D72-4267-9E27-30AFBAC291F1}" destId="{82E894D5-9739-42B8-B299-674C4594377C}" srcOrd="0" destOrd="0" presId="urn:microsoft.com/office/officeart/2008/layout/PictureLineup"/>
    <dgm:cxn modelId="{5B893F16-60C8-4508-A92B-5A4D1E15C027}" type="presOf" srcId="{01B9C6E1-00FA-4BFA-9490-80885F76FD83}" destId="{82E894D5-9739-42B8-B299-674C4594377C}" srcOrd="0" destOrd="1" presId="urn:microsoft.com/office/officeart/2008/layout/PictureLineup"/>
    <dgm:cxn modelId="{A00A5D6F-C494-4185-9E80-E13BBE6ECC6B}" srcId="{D6FF47D9-1847-441A-8C5A-750B304270D9}" destId="{ECAEAE2A-6D72-4267-9E27-30AFBAC291F1}" srcOrd="1" destOrd="0" parTransId="{B9AB0865-B000-4827-9CD3-891D418046E5}" sibTransId="{145B364A-7EC1-433B-9B6A-341BC8D99784}"/>
    <dgm:cxn modelId="{0A080E0D-5352-4F25-86B8-35575CF86BAF}" type="presOf" srcId="{5301470C-6B77-4279-A581-10E3E47D02EB}" destId="{F52B2FF5-E278-434C-A05A-1B3161F777F6}" srcOrd="0" destOrd="1" presId="urn:microsoft.com/office/officeart/2008/layout/PictureLineup"/>
    <dgm:cxn modelId="{DED4C1DC-A940-4A9D-ADA2-5C2FB2AAD977}" srcId="{D6FF47D9-1847-441A-8C5A-750B304270D9}" destId="{9818B86C-5399-4E5A-B9BC-B763967B6302}" srcOrd="2" destOrd="0" parTransId="{E50319AF-1069-4C56-A0FC-60F6028997A6}" sibTransId="{0536C098-3616-4433-ABB6-2B17D41DF72B}"/>
    <dgm:cxn modelId="{C06FCF1A-33A4-45FC-AD37-8AB12A27C8EA}" srcId="{D6FF47D9-1847-441A-8C5A-750B304270D9}" destId="{A968B2E2-6D8C-4155-B9C6-39F81008E8D7}" srcOrd="0" destOrd="0" parTransId="{E91DA809-E917-4DE9-AF85-4B6CEF16F463}" sibTransId="{3C992CDC-8B5E-4CF1-A22E-A725CA5C1605}"/>
    <dgm:cxn modelId="{42E222BF-890D-4F33-BFC0-A0505CFFCCE3}" srcId="{ECAEAE2A-6D72-4267-9E27-30AFBAC291F1}" destId="{0F0405FE-94B2-497E-833C-3DB99B239006}" srcOrd="1" destOrd="0" parTransId="{DB793D83-ED42-42B3-A405-525E001BBE05}" sibTransId="{8D79FF18-FEE7-4DB7-A9B4-C4F9D5990E38}"/>
    <dgm:cxn modelId="{EC188A1E-FCE6-4C91-8386-D0C86CB98590}" type="presOf" srcId="{9818B86C-5399-4E5A-B9BC-B763967B6302}" destId="{3AD65019-CEEB-44CA-9387-9348A45D074F}" srcOrd="0" destOrd="0" presId="urn:microsoft.com/office/officeart/2008/layout/PictureLineup"/>
    <dgm:cxn modelId="{8DB8177A-2D20-4230-A082-6B5E6A7FF766}" srcId="{ECAEAE2A-6D72-4267-9E27-30AFBAC291F1}" destId="{CA5FA22E-0926-4F87-829A-16DF8F14B6CF}" srcOrd="2" destOrd="0" parTransId="{712CCB86-2DD9-4E55-AEE8-906F951E9415}" sibTransId="{859AF997-8E92-445B-BCAA-9D3549DED41A}"/>
    <dgm:cxn modelId="{0FF3E18E-653A-4255-B2CC-DF2CDD59D1FD}" type="presOf" srcId="{D6ACB6CC-8167-43B3-8066-32642083EFE3}" destId="{F52B2FF5-E278-434C-A05A-1B3161F777F6}" srcOrd="0" destOrd="2" presId="urn:microsoft.com/office/officeart/2008/layout/PictureLineup"/>
    <dgm:cxn modelId="{E0C0DCCC-6C60-4EFB-A0FE-BF772B4DCEE0}" srcId="{ECAEAE2A-6D72-4267-9E27-30AFBAC291F1}" destId="{01B9C6E1-00FA-4BFA-9490-80885F76FD83}" srcOrd="0" destOrd="0" parTransId="{FD605575-A8AD-4CA8-97AE-98335A4858D2}" sibTransId="{C0161C62-67DA-4223-8E14-8D878B8E766F}"/>
    <dgm:cxn modelId="{2BCF9061-CE1C-4DE8-BC12-DF0D9B9DD3D3}" type="presOf" srcId="{A968B2E2-6D8C-4155-B9C6-39F81008E8D7}" destId="{F52B2FF5-E278-434C-A05A-1B3161F777F6}" srcOrd="0" destOrd="0" presId="urn:microsoft.com/office/officeart/2008/layout/PictureLineup"/>
    <dgm:cxn modelId="{3555AC24-D3E6-4F8A-8E17-EB87F5040562}" type="presOf" srcId="{D6FF47D9-1847-441A-8C5A-750B304270D9}" destId="{AF3F0C62-1E13-4254-8F87-455935D7B7C8}" srcOrd="0" destOrd="0" presId="urn:microsoft.com/office/officeart/2008/layout/PictureLineup"/>
    <dgm:cxn modelId="{C80A60F2-C7B3-4820-8077-7BF786780A62}" type="presOf" srcId="{CA5FA22E-0926-4F87-829A-16DF8F14B6CF}" destId="{82E894D5-9739-42B8-B299-674C4594377C}" srcOrd="0" destOrd="3" presId="urn:microsoft.com/office/officeart/2008/layout/PictureLineup"/>
    <dgm:cxn modelId="{29F2BEA7-6DF8-44FF-9B32-A62239C3D348}" type="presParOf" srcId="{AF3F0C62-1E13-4254-8F87-455935D7B7C8}" destId="{2AA0FBFD-37AC-4761-949C-AF8F13EB48C6}" srcOrd="0" destOrd="0" presId="urn:microsoft.com/office/officeart/2008/layout/PictureLineup"/>
    <dgm:cxn modelId="{A2A2156C-C1F3-4F72-9D03-0CBE0AE72C16}" type="presParOf" srcId="{2AA0FBFD-37AC-4761-949C-AF8F13EB48C6}" destId="{E7F4D984-6FF6-4483-BCF7-4D2F6A36F0E8}" srcOrd="0" destOrd="0" presId="urn:microsoft.com/office/officeart/2008/layout/PictureLineup"/>
    <dgm:cxn modelId="{8E3E9275-9EDE-40B6-A477-A3E04B5CEC96}" type="presParOf" srcId="{2AA0FBFD-37AC-4761-949C-AF8F13EB48C6}" destId="{6FC35FB9-1D9C-40E0-BF7B-B70B37BA232E}" srcOrd="1" destOrd="0" presId="urn:microsoft.com/office/officeart/2008/layout/PictureLineup"/>
    <dgm:cxn modelId="{2E8E08D2-86AD-4967-98CB-CE4AADA98915}" type="presParOf" srcId="{2AA0FBFD-37AC-4761-949C-AF8F13EB48C6}" destId="{F52B2FF5-E278-434C-A05A-1B3161F777F6}" srcOrd="2" destOrd="0" presId="urn:microsoft.com/office/officeart/2008/layout/PictureLineup"/>
    <dgm:cxn modelId="{C565DAB4-0D55-4D3B-A3E1-A9D1E208ABFC}" type="presParOf" srcId="{AF3F0C62-1E13-4254-8F87-455935D7B7C8}" destId="{C0A8148D-0B67-40DF-AA43-018AFF3A085A}" srcOrd="1" destOrd="0" presId="urn:microsoft.com/office/officeart/2008/layout/PictureLineup"/>
    <dgm:cxn modelId="{7647A15F-2BF0-446F-B1A7-2C529419626E}" type="presParOf" srcId="{AF3F0C62-1E13-4254-8F87-455935D7B7C8}" destId="{40238254-328E-472D-8CE0-242AB277EA47}" srcOrd="2" destOrd="0" presId="urn:microsoft.com/office/officeart/2008/layout/PictureLineup"/>
    <dgm:cxn modelId="{C33E652E-D93E-4255-A4A2-0E0EC10A3126}" type="presParOf" srcId="{40238254-328E-472D-8CE0-242AB277EA47}" destId="{1D54D2E3-F297-4F2B-A647-E161FB6BB5D0}" srcOrd="0" destOrd="0" presId="urn:microsoft.com/office/officeart/2008/layout/PictureLineup"/>
    <dgm:cxn modelId="{B48A84DD-DD81-4D2F-A4D1-4747771691DE}" type="presParOf" srcId="{40238254-328E-472D-8CE0-242AB277EA47}" destId="{FAA03249-9CCA-41E8-B913-C6DE3ADDB565}" srcOrd="1" destOrd="0" presId="urn:microsoft.com/office/officeart/2008/layout/PictureLineup"/>
    <dgm:cxn modelId="{A626C15C-1AAE-4800-ABEF-E47F05F9664C}" type="presParOf" srcId="{40238254-328E-472D-8CE0-242AB277EA47}" destId="{82E894D5-9739-42B8-B299-674C4594377C}" srcOrd="2" destOrd="0" presId="urn:microsoft.com/office/officeart/2008/layout/PictureLineup"/>
    <dgm:cxn modelId="{823E1EA1-DEC5-4D94-86F8-1E0D002F5457}" type="presParOf" srcId="{AF3F0C62-1E13-4254-8F87-455935D7B7C8}" destId="{8DE25E38-95F7-4F10-BA79-C7963D2EE086}" srcOrd="3" destOrd="0" presId="urn:microsoft.com/office/officeart/2008/layout/PictureLineup"/>
    <dgm:cxn modelId="{63F5D3C9-25E0-4FFB-BC13-B10733873FE6}" type="presParOf" srcId="{AF3F0C62-1E13-4254-8F87-455935D7B7C8}" destId="{D1D5529D-B29B-4188-A3FF-6EDE593EF7E9}" srcOrd="4" destOrd="0" presId="urn:microsoft.com/office/officeart/2008/layout/PictureLineup"/>
    <dgm:cxn modelId="{89B6B110-8425-4E5A-B281-857953BFD823}" type="presParOf" srcId="{D1D5529D-B29B-4188-A3FF-6EDE593EF7E9}" destId="{14B4925B-C803-4BEA-A397-6E2110B9BA0E}" srcOrd="0" destOrd="0" presId="urn:microsoft.com/office/officeart/2008/layout/PictureLineup"/>
    <dgm:cxn modelId="{B7FAB3F8-0A2A-4A7B-BDE1-371E12E5D51B}" type="presParOf" srcId="{D1D5529D-B29B-4188-A3FF-6EDE593EF7E9}" destId="{1B6203DB-C954-40EC-8643-1D9463CC72E3}" srcOrd="1" destOrd="0" presId="urn:microsoft.com/office/officeart/2008/layout/PictureLineup"/>
    <dgm:cxn modelId="{C0C39AF0-FDC2-4597-8214-5100BFDE749A}" type="presParOf" srcId="{D1D5529D-B29B-4188-A3FF-6EDE593EF7E9}" destId="{3AD65019-CEEB-44CA-9387-9348A45D074F}" srcOrd="2" destOrd="0" presId="urn:microsoft.com/office/officeart/2008/layout/PictureLineup"/>
    <dgm:cxn modelId="{72E3A317-03D6-46ED-B511-1C2196C8B6FF}" type="presParOf" srcId="{AF3F0C62-1E13-4254-8F87-455935D7B7C8}" destId="{A88A7154-9542-435B-9871-6C3004806E28}" srcOrd="5" destOrd="0" presId="urn:microsoft.com/office/officeart/2008/layout/PictureLineup"/>
    <dgm:cxn modelId="{1B548BE0-C657-46E2-82BB-71B37BA38C0F}" type="presParOf" srcId="{AF3F0C62-1E13-4254-8F87-455935D7B7C8}" destId="{EADAC79A-F89F-45D7-AF49-D3CA12AD5BBC}" srcOrd="6" destOrd="0" presId="urn:microsoft.com/office/officeart/2008/layout/PictureLineup"/>
    <dgm:cxn modelId="{28935C1A-5926-4787-B7AF-A8755B88D292}" type="presParOf" srcId="{EADAC79A-F89F-45D7-AF49-D3CA12AD5BBC}" destId="{81EBB3E6-3ED8-4C3F-AD4D-1B878D6FDEB9}" srcOrd="0" destOrd="0" presId="urn:microsoft.com/office/officeart/2008/layout/PictureLineup"/>
    <dgm:cxn modelId="{DD56DA4E-C587-45EF-94B4-47510B4F45EA}" type="presParOf" srcId="{EADAC79A-F89F-45D7-AF49-D3CA12AD5BBC}" destId="{3203AF0A-5211-4256-B4C9-E9FB17900FAF}" srcOrd="1" destOrd="0" presId="urn:microsoft.com/office/officeart/2008/layout/PictureLineup"/>
    <dgm:cxn modelId="{FF7E523E-9BCC-4A38-9844-B4B7260B4435}" type="presParOf" srcId="{EADAC79A-F89F-45D7-AF49-D3CA12AD5BBC}" destId="{E4597B72-5FD9-4EF4-8527-634EDB0A14B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6FF47D9-1847-441A-8C5A-750B304270D9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AEAE2A-6D72-4267-9E27-30AFBAC291F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Scrips</a:t>
          </a:r>
          <a:r>
            <a:rPr lang="en-US" dirty="0" smtClean="0">
              <a:latin typeface="Franklin Gothic Medium Cond" panose="020B0606030402020204" pitchFamily="34" charset="0"/>
            </a:rPr>
            <a:t> &amp; schemes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9AB0865-B000-4827-9CD3-891D418046E5}" type="parTrans" cxnId="{A00A5D6F-C494-4185-9E80-E13BBE6ECC6B}">
      <dgm:prSet/>
      <dgm:spPr/>
      <dgm:t>
        <a:bodyPr/>
        <a:lstStyle/>
        <a:p>
          <a:endParaRPr lang="en-US"/>
        </a:p>
      </dgm:t>
    </dgm:pt>
    <dgm:pt modelId="{145B364A-7EC1-433B-9B6A-341BC8D99784}" type="sibTrans" cxnId="{A00A5D6F-C494-4185-9E80-E13BBE6ECC6B}">
      <dgm:prSet/>
      <dgm:spPr/>
      <dgm:t>
        <a:bodyPr/>
        <a:lstStyle/>
        <a:p>
          <a:endParaRPr lang="en-US"/>
        </a:p>
      </dgm:t>
    </dgm:pt>
    <dgm:pt modelId="{9818B86C-5399-4E5A-B9BC-B763967B630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Ease of Doing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0319AF-1069-4C56-A0FC-60F6028997A6}" type="parTrans" cxnId="{DED4C1DC-A940-4A9D-ADA2-5C2FB2AAD977}">
      <dgm:prSet/>
      <dgm:spPr/>
      <dgm:t>
        <a:bodyPr/>
        <a:lstStyle/>
        <a:p>
          <a:endParaRPr lang="en-US"/>
        </a:p>
      </dgm:t>
    </dgm:pt>
    <dgm:pt modelId="{0536C098-3616-4433-ABB6-2B17D41DF72B}" type="sibTrans" cxnId="{DED4C1DC-A940-4A9D-ADA2-5C2FB2AAD977}">
      <dgm:prSet/>
      <dgm:spPr/>
      <dgm:t>
        <a:bodyPr/>
        <a:lstStyle/>
        <a:p>
          <a:endParaRPr lang="en-US"/>
        </a:p>
      </dgm:t>
    </dgm:pt>
    <dgm:pt modelId="{6984E7F0-4678-4424-82A6-071E5E17CF2A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124911A-03E6-4A67-A328-E538958C2B4D}" type="parTrans" cxnId="{5BA46924-6F8E-4FBF-876E-F5A29932ACB1}">
      <dgm:prSet/>
      <dgm:spPr/>
      <dgm:t>
        <a:bodyPr/>
        <a:lstStyle/>
        <a:p>
          <a:endParaRPr lang="en-US"/>
        </a:p>
      </dgm:t>
    </dgm:pt>
    <dgm:pt modelId="{F3D191D9-3732-4D0E-8C92-EFC8F17A4162}" type="sibTrans" cxnId="{5BA46924-6F8E-4FBF-876E-F5A29932ACB1}">
      <dgm:prSet/>
      <dgm:spPr/>
      <dgm:t>
        <a:bodyPr/>
        <a:lstStyle/>
        <a:p>
          <a:endParaRPr lang="en-US"/>
        </a:p>
      </dgm:t>
    </dgm:pt>
    <dgm:pt modelId="{A968B2E2-6D8C-4155-B9C6-39F81008E8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1DA809-E917-4DE9-AF85-4B6CEF16F463}" type="parTrans" cxnId="{C06FCF1A-33A4-45FC-AD37-8AB12A27C8EA}">
      <dgm:prSet/>
      <dgm:spPr/>
      <dgm:t>
        <a:bodyPr/>
        <a:lstStyle/>
        <a:p>
          <a:endParaRPr lang="en-US"/>
        </a:p>
      </dgm:t>
    </dgm:pt>
    <dgm:pt modelId="{3C992CDC-8B5E-4CF1-A22E-A725CA5C1605}" type="sibTrans" cxnId="{C06FCF1A-33A4-45FC-AD37-8AB12A27C8EA}">
      <dgm:prSet/>
      <dgm:spPr/>
      <dgm:t>
        <a:bodyPr/>
        <a:lstStyle/>
        <a:p>
          <a:endParaRPr lang="en-US"/>
        </a:p>
      </dgm:t>
    </dgm:pt>
    <dgm:pt modelId="{D6ACB6CC-8167-43B3-8066-32642083EFE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CVD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B21B84D-32F6-4F83-B34A-3322EC79F609}" type="parTrans" cxnId="{0E3FDBDE-6A76-4C7E-B68B-B0A35225F8C4}">
      <dgm:prSet/>
      <dgm:spPr/>
      <dgm:t>
        <a:bodyPr/>
        <a:lstStyle/>
        <a:p>
          <a:endParaRPr lang="en-US"/>
        </a:p>
      </dgm:t>
    </dgm:pt>
    <dgm:pt modelId="{459F4FBB-6144-4F09-A88E-11CEB8080E1B}" type="sibTrans" cxnId="{0E3FDBDE-6A76-4C7E-B68B-B0A35225F8C4}">
      <dgm:prSet/>
      <dgm:spPr/>
      <dgm:t>
        <a:bodyPr/>
        <a:lstStyle/>
        <a:p>
          <a:endParaRPr lang="en-US"/>
        </a:p>
      </dgm:t>
    </dgm:pt>
    <dgm:pt modelId="{5301470C-6B77-4279-A581-10E3E47D02E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Dumping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FF09E7C-F52F-40C2-907E-930B6049F2EA}" type="parTrans" cxnId="{09DCA85C-91DC-430B-AC7F-E6214BA62141}">
      <dgm:prSet/>
      <dgm:spPr/>
      <dgm:t>
        <a:bodyPr/>
        <a:lstStyle/>
        <a:p>
          <a:endParaRPr lang="en-US"/>
        </a:p>
      </dgm:t>
    </dgm:pt>
    <dgm:pt modelId="{A7B283CC-BC86-46E8-9E6B-037A548F29AE}" type="sibTrans" cxnId="{09DCA85C-91DC-430B-AC7F-E6214BA62141}">
      <dgm:prSet/>
      <dgm:spPr/>
      <dgm:t>
        <a:bodyPr/>
        <a:lstStyle/>
        <a:p>
          <a:endParaRPr lang="en-US"/>
        </a:p>
      </dgm:t>
    </dgm:pt>
    <dgm:pt modelId="{01B9C6E1-00FA-4BFA-9490-80885F76FD8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MEIS/SEIS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605575-A8AD-4CA8-97AE-98335A4858D2}" type="parTrans" cxnId="{E0C0DCCC-6C60-4EFB-A0FE-BF772B4DCEE0}">
      <dgm:prSet/>
      <dgm:spPr/>
      <dgm:t>
        <a:bodyPr/>
        <a:lstStyle/>
        <a:p>
          <a:endParaRPr lang="en-US"/>
        </a:p>
      </dgm:t>
    </dgm:pt>
    <dgm:pt modelId="{C0161C62-67DA-4223-8E14-8D878B8E766F}" type="sibTrans" cxnId="{E0C0DCCC-6C60-4EFB-A0FE-BF772B4DCEE0}">
      <dgm:prSet/>
      <dgm:spPr/>
      <dgm:t>
        <a:bodyPr/>
        <a:lstStyle/>
        <a:p>
          <a:endParaRPr lang="en-US"/>
        </a:p>
      </dgm:t>
    </dgm:pt>
    <dgm:pt modelId="{0F0405FE-94B2-497E-833C-3DB99B23900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EPCG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B793D83-ED42-42B3-A405-525E001BBE05}" type="parTrans" cxnId="{42E222BF-890D-4F33-BFC0-A0505CFFCCE3}">
      <dgm:prSet/>
      <dgm:spPr/>
      <dgm:t>
        <a:bodyPr/>
        <a:lstStyle/>
        <a:p>
          <a:endParaRPr lang="en-US"/>
        </a:p>
      </dgm:t>
    </dgm:pt>
    <dgm:pt modelId="{8D79FF18-FEE7-4DB7-A9B4-C4F9D5990E38}" type="sibTrans" cxnId="{42E222BF-890D-4F33-BFC0-A0505CFFCCE3}">
      <dgm:prSet/>
      <dgm:spPr/>
      <dgm:t>
        <a:bodyPr/>
        <a:lstStyle/>
        <a:p>
          <a:endParaRPr lang="en-US"/>
        </a:p>
      </dgm:t>
    </dgm:pt>
    <dgm:pt modelId="{CA5FA22E-0926-4F87-829A-16DF8F14B6CF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Niryat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Bandhu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2CCB86-2DD9-4E55-AEE8-906F951E9415}" type="parTrans" cxnId="{8DB8177A-2D20-4230-A082-6B5E6A7FF766}">
      <dgm:prSet/>
      <dgm:spPr/>
      <dgm:t>
        <a:bodyPr/>
        <a:lstStyle/>
        <a:p>
          <a:endParaRPr lang="en-US"/>
        </a:p>
      </dgm:t>
    </dgm:pt>
    <dgm:pt modelId="{859AF997-8E92-445B-BCAA-9D3549DED41A}" type="sibTrans" cxnId="{8DB8177A-2D20-4230-A082-6B5E6A7FF766}">
      <dgm:prSet/>
      <dgm:spPr/>
      <dgm:t>
        <a:bodyPr/>
        <a:lstStyle/>
        <a:p>
          <a:endParaRPr lang="en-US"/>
        </a:p>
      </dgm:t>
    </dgm:pt>
    <dgm:pt modelId="{67725974-A5A0-453E-9FBC-285E6FF7FEF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Inspection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DB556A-B521-402D-8E95-92777EBC9BC3}" type="parTrans" cxnId="{23FE873C-06E3-4370-8491-E94784AA93D9}">
      <dgm:prSet/>
      <dgm:spPr/>
    </dgm:pt>
    <dgm:pt modelId="{64C16EF4-E851-4365-9466-906F452E3268}" type="sibTrans" cxnId="{23FE873C-06E3-4370-8491-E94784AA93D9}">
      <dgm:prSet/>
      <dgm:spPr/>
    </dgm:pt>
    <dgm:pt modelId="{CFECC3D3-797B-4A06-8CEB-4A45E41CB9E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E-Gov.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8C1309-7B43-46A5-97E3-431C2F0D478F}" type="parTrans" cxnId="{BA3A6800-F19D-48C6-9C29-BBD459589E09}">
      <dgm:prSet/>
      <dgm:spPr/>
    </dgm:pt>
    <dgm:pt modelId="{F0A0CB05-D568-41DC-8644-5B6CFC7EB0F2}" type="sibTrans" cxnId="{BA3A6800-F19D-48C6-9C29-BBD459589E09}">
      <dgm:prSet/>
      <dgm:spPr/>
    </dgm:pt>
    <dgm:pt modelId="{A8B12B60-2E4E-4EA6-8382-595580180618}">
      <dgm:prSet/>
      <dgm:spPr/>
      <dgm:t>
        <a:bodyPr/>
        <a:lstStyle/>
        <a:p>
          <a:r>
            <a:rPr lang="en-US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</a:t>
          </a:r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Holder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F114FE-1375-4E8A-B0A5-2588AA68D486}" type="parTrans" cxnId="{8CD8CB89-EB1D-4501-8B91-100534041075}">
      <dgm:prSet/>
      <dgm:spPr/>
    </dgm:pt>
    <dgm:pt modelId="{46952D8F-9C47-472E-9683-43E8A89E764A}" type="sibTrans" cxnId="{8CD8CB89-EB1D-4501-8B91-100534041075}">
      <dgm:prSet/>
      <dgm:spPr/>
    </dgm:pt>
    <dgm:pt modelId="{AF3F0C62-1E13-4254-8F87-455935D7B7C8}" type="pres">
      <dgm:prSet presAssocID="{D6FF47D9-1847-441A-8C5A-750B304270D9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A0FBFD-37AC-4761-949C-AF8F13EB48C6}" type="pres">
      <dgm:prSet presAssocID="{A968B2E2-6D8C-4155-B9C6-39F81008E8D7}" presName="composite" presStyleCnt="0"/>
      <dgm:spPr/>
    </dgm:pt>
    <dgm:pt modelId="{E7F4D984-6FF6-4483-BCF7-4D2F6A36F0E8}" type="pres">
      <dgm:prSet presAssocID="{A968B2E2-6D8C-4155-B9C6-39F81008E8D7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FC35FB9-1D9C-40E0-BF7B-B70B37BA232E}" type="pres">
      <dgm:prSet presAssocID="{A968B2E2-6D8C-4155-B9C6-39F81008E8D7}" presName="Accent" presStyleLbl="parChTrans1D1" presStyleIdx="0" presStyleCnt="4"/>
      <dgm:spPr/>
    </dgm:pt>
    <dgm:pt modelId="{F52B2FF5-E278-434C-A05A-1B3161F777F6}" type="pres">
      <dgm:prSet presAssocID="{A968B2E2-6D8C-4155-B9C6-39F81008E8D7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8148D-0B67-40DF-AA43-018AFF3A085A}" type="pres">
      <dgm:prSet presAssocID="{3C992CDC-8B5E-4CF1-A22E-A725CA5C1605}" presName="sibTrans" presStyleCnt="0"/>
      <dgm:spPr/>
    </dgm:pt>
    <dgm:pt modelId="{40238254-328E-472D-8CE0-242AB277EA47}" type="pres">
      <dgm:prSet presAssocID="{ECAEAE2A-6D72-4267-9E27-30AFBAC291F1}" presName="composite" presStyleCnt="0"/>
      <dgm:spPr/>
    </dgm:pt>
    <dgm:pt modelId="{1D54D2E3-F297-4F2B-A647-E161FB6BB5D0}" type="pres">
      <dgm:prSet presAssocID="{ECAEAE2A-6D72-4267-9E27-30AFBAC291F1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A03249-9CCA-41E8-B913-C6DE3ADDB565}" type="pres">
      <dgm:prSet presAssocID="{ECAEAE2A-6D72-4267-9E27-30AFBAC291F1}" presName="Accent" presStyleLbl="parChTrans1D1" presStyleIdx="1" presStyleCnt="4"/>
      <dgm:spPr/>
    </dgm:pt>
    <dgm:pt modelId="{82E894D5-9739-42B8-B299-674C4594377C}" type="pres">
      <dgm:prSet presAssocID="{ECAEAE2A-6D72-4267-9E27-30AFBAC291F1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25E38-95F7-4F10-BA79-C7963D2EE086}" type="pres">
      <dgm:prSet presAssocID="{145B364A-7EC1-433B-9B6A-341BC8D99784}" presName="sibTrans" presStyleCnt="0"/>
      <dgm:spPr/>
    </dgm:pt>
    <dgm:pt modelId="{D1D5529D-B29B-4188-A3FF-6EDE593EF7E9}" type="pres">
      <dgm:prSet presAssocID="{9818B86C-5399-4E5A-B9BC-B763967B6302}" presName="composite" presStyleCnt="0"/>
      <dgm:spPr/>
    </dgm:pt>
    <dgm:pt modelId="{14B4925B-C803-4BEA-A397-6E2110B9BA0E}" type="pres">
      <dgm:prSet presAssocID="{9818B86C-5399-4E5A-B9BC-B763967B6302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6203DB-C954-40EC-8643-1D9463CC72E3}" type="pres">
      <dgm:prSet presAssocID="{9818B86C-5399-4E5A-B9BC-B763967B6302}" presName="Accent" presStyleLbl="parChTrans1D1" presStyleIdx="2" presStyleCnt="4"/>
      <dgm:spPr/>
    </dgm:pt>
    <dgm:pt modelId="{3AD65019-CEEB-44CA-9387-9348A45D074F}" type="pres">
      <dgm:prSet presAssocID="{9818B86C-5399-4E5A-B9BC-B763967B6302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A7154-9542-435B-9871-6C3004806E28}" type="pres">
      <dgm:prSet presAssocID="{0536C098-3616-4433-ABB6-2B17D41DF72B}" presName="sibTrans" presStyleCnt="0"/>
      <dgm:spPr/>
    </dgm:pt>
    <dgm:pt modelId="{EADAC79A-F89F-45D7-AF49-D3CA12AD5BBC}" type="pres">
      <dgm:prSet presAssocID="{6984E7F0-4678-4424-82A6-071E5E17CF2A}" presName="composite" presStyleCnt="0"/>
      <dgm:spPr/>
    </dgm:pt>
    <dgm:pt modelId="{81EBB3E6-3ED8-4C3F-AD4D-1B878D6FDEB9}" type="pres">
      <dgm:prSet presAssocID="{6984E7F0-4678-4424-82A6-071E5E17CF2A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203AF0A-5211-4256-B4C9-E9FB17900FAF}" type="pres">
      <dgm:prSet presAssocID="{6984E7F0-4678-4424-82A6-071E5E17CF2A}" presName="Accent" presStyleLbl="parChTrans1D1" presStyleIdx="3" presStyleCnt="4"/>
      <dgm:spPr/>
    </dgm:pt>
    <dgm:pt modelId="{E4597B72-5FD9-4EF4-8527-634EDB0A14B2}" type="pres">
      <dgm:prSet presAssocID="{6984E7F0-4678-4424-82A6-071E5E17CF2A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0A5D6F-C494-4185-9E80-E13BBE6ECC6B}" srcId="{D6FF47D9-1847-441A-8C5A-750B304270D9}" destId="{ECAEAE2A-6D72-4267-9E27-30AFBAC291F1}" srcOrd="1" destOrd="0" parTransId="{B9AB0865-B000-4827-9CD3-891D418046E5}" sibTransId="{145B364A-7EC1-433B-9B6A-341BC8D99784}"/>
    <dgm:cxn modelId="{98C83632-97FD-4B39-B71D-57DDB9C78282}" type="presOf" srcId="{D6FF47D9-1847-441A-8C5A-750B304270D9}" destId="{AF3F0C62-1E13-4254-8F87-455935D7B7C8}" srcOrd="0" destOrd="0" presId="urn:microsoft.com/office/officeart/2008/layout/PictureLineup"/>
    <dgm:cxn modelId="{86604CB5-56FD-4425-9958-7BA41D859F57}" type="presOf" srcId="{5301470C-6B77-4279-A581-10E3E47D02EB}" destId="{F52B2FF5-E278-434C-A05A-1B3161F777F6}" srcOrd="0" destOrd="1" presId="urn:microsoft.com/office/officeart/2008/layout/PictureLineup"/>
    <dgm:cxn modelId="{EE1A15CC-22F9-41CC-A2BE-88BFBE3E9B00}" type="presOf" srcId="{CFECC3D3-797B-4A06-8CEB-4A45E41CB9E1}" destId="{3AD65019-CEEB-44CA-9387-9348A45D074F}" srcOrd="0" destOrd="2" presId="urn:microsoft.com/office/officeart/2008/layout/PictureLineup"/>
    <dgm:cxn modelId="{E0C0DCCC-6C60-4EFB-A0FE-BF772B4DCEE0}" srcId="{ECAEAE2A-6D72-4267-9E27-30AFBAC291F1}" destId="{01B9C6E1-00FA-4BFA-9490-80885F76FD83}" srcOrd="0" destOrd="0" parTransId="{FD605575-A8AD-4CA8-97AE-98335A4858D2}" sibTransId="{C0161C62-67DA-4223-8E14-8D878B8E766F}"/>
    <dgm:cxn modelId="{C06FCF1A-33A4-45FC-AD37-8AB12A27C8EA}" srcId="{D6FF47D9-1847-441A-8C5A-750B304270D9}" destId="{A968B2E2-6D8C-4155-B9C6-39F81008E8D7}" srcOrd="0" destOrd="0" parTransId="{E91DA809-E917-4DE9-AF85-4B6CEF16F463}" sibTransId="{3C992CDC-8B5E-4CF1-A22E-A725CA5C1605}"/>
    <dgm:cxn modelId="{DED4C1DC-A940-4A9D-ADA2-5C2FB2AAD977}" srcId="{D6FF47D9-1847-441A-8C5A-750B304270D9}" destId="{9818B86C-5399-4E5A-B9BC-B763967B6302}" srcOrd="2" destOrd="0" parTransId="{E50319AF-1069-4C56-A0FC-60F6028997A6}" sibTransId="{0536C098-3616-4433-ABB6-2B17D41DF72B}"/>
    <dgm:cxn modelId="{65B0343D-6CB4-4337-A4A7-5B5175066556}" type="presOf" srcId="{9818B86C-5399-4E5A-B9BC-B763967B6302}" destId="{3AD65019-CEEB-44CA-9387-9348A45D074F}" srcOrd="0" destOrd="0" presId="urn:microsoft.com/office/officeart/2008/layout/PictureLineup"/>
    <dgm:cxn modelId="{5BA46924-6F8E-4FBF-876E-F5A29932ACB1}" srcId="{D6FF47D9-1847-441A-8C5A-750B304270D9}" destId="{6984E7F0-4678-4424-82A6-071E5E17CF2A}" srcOrd="3" destOrd="0" parTransId="{8124911A-03E6-4A67-A328-E538958C2B4D}" sibTransId="{F3D191D9-3732-4D0E-8C92-EFC8F17A4162}"/>
    <dgm:cxn modelId="{8CD8CB89-EB1D-4501-8B91-100534041075}" srcId="{9818B86C-5399-4E5A-B9BC-B763967B6302}" destId="{A8B12B60-2E4E-4EA6-8382-595580180618}" srcOrd="2" destOrd="0" parTransId="{A0F114FE-1375-4E8A-B0A5-2588AA68D486}" sibTransId="{46952D8F-9C47-472E-9683-43E8A89E764A}"/>
    <dgm:cxn modelId="{BA3A6800-F19D-48C6-9C29-BBD459589E09}" srcId="{9818B86C-5399-4E5A-B9BC-B763967B6302}" destId="{CFECC3D3-797B-4A06-8CEB-4A45E41CB9E1}" srcOrd="1" destOrd="0" parTransId="{198C1309-7B43-46A5-97E3-431C2F0D478F}" sibTransId="{F0A0CB05-D568-41DC-8644-5B6CFC7EB0F2}"/>
    <dgm:cxn modelId="{328029A4-0ABA-41CA-A9AF-34D4E6854DAC}" type="presOf" srcId="{67725974-A5A0-453E-9FBC-285E6FF7FEF3}" destId="{3AD65019-CEEB-44CA-9387-9348A45D074F}" srcOrd="0" destOrd="1" presId="urn:microsoft.com/office/officeart/2008/layout/PictureLineup"/>
    <dgm:cxn modelId="{05B1D803-4B41-4C4D-98E7-287D890641FA}" type="presOf" srcId="{A8B12B60-2E4E-4EA6-8382-595580180618}" destId="{3AD65019-CEEB-44CA-9387-9348A45D074F}" srcOrd="0" destOrd="3" presId="urn:microsoft.com/office/officeart/2008/layout/PictureLineup"/>
    <dgm:cxn modelId="{8DB8177A-2D20-4230-A082-6B5E6A7FF766}" srcId="{ECAEAE2A-6D72-4267-9E27-30AFBAC291F1}" destId="{CA5FA22E-0926-4F87-829A-16DF8F14B6CF}" srcOrd="2" destOrd="0" parTransId="{712CCB86-2DD9-4E55-AEE8-906F951E9415}" sibTransId="{859AF997-8E92-445B-BCAA-9D3549DED41A}"/>
    <dgm:cxn modelId="{AF625FD5-CB1A-4432-A107-B67D73D96285}" type="presOf" srcId="{01B9C6E1-00FA-4BFA-9490-80885F76FD83}" destId="{82E894D5-9739-42B8-B299-674C4594377C}" srcOrd="0" destOrd="1" presId="urn:microsoft.com/office/officeart/2008/layout/PictureLineup"/>
    <dgm:cxn modelId="{09DCA85C-91DC-430B-AC7F-E6214BA62141}" srcId="{A968B2E2-6D8C-4155-B9C6-39F81008E8D7}" destId="{5301470C-6B77-4279-A581-10E3E47D02EB}" srcOrd="0" destOrd="0" parTransId="{7FF09E7C-F52F-40C2-907E-930B6049F2EA}" sibTransId="{A7B283CC-BC86-46E8-9E6B-037A548F29AE}"/>
    <dgm:cxn modelId="{42E222BF-890D-4F33-BFC0-A0505CFFCCE3}" srcId="{ECAEAE2A-6D72-4267-9E27-30AFBAC291F1}" destId="{0F0405FE-94B2-497E-833C-3DB99B239006}" srcOrd="1" destOrd="0" parTransId="{DB793D83-ED42-42B3-A405-525E001BBE05}" sibTransId="{8D79FF18-FEE7-4DB7-A9B4-C4F9D5990E38}"/>
    <dgm:cxn modelId="{BAF4DAB1-EBB0-4916-942A-D163039A3752}" type="presOf" srcId="{A968B2E2-6D8C-4155-B9C6-39F81008E8D7}" destId="{F52B2FF5-E278-434C-A05A-1B3161F777F6}" srcOrd="0" destOrd="0" presId="urn:microsoft.com/office/officeart/2008/layout/PictureLineup"/>
    <dgm:cxn modelId="{E9D0AD3E-FCF7-4D7F-9ADF-001D887C5A1C}" type="presOf" srcId="{0F0405FE-94B2-497E-833C-3DB99B239006}" destId="{82E894D5-9739-42B8-B299-674C4594377C}" srcOrd="0" destOrd="2" presId="urn:microsoft.com/office/officeart/2008/layout/PictureLineup"/>
    <dgm:cxn modelId="{6A8E1409-7D06-44D3-B577-A3E836046A08}" type="presOf" srcId="{ECAEAE2A-6D72-4267-9E27-30AFBAC291F1}" destId="{82E894D5-9739-42B8-B299-674C4594377C}" srcOrd="0" destOrd="0" presId="urn:microsoft.com/office/officeart/2008/layout/PictureLineup"/>
    <dgm:cxn modelId="{0E3FDBDE-6A76-4C7E-B68B-B0A35225F8C4}" srcId="{A968B2E2-6D8C-4155-B9C6-39F81008E8D7}" destId="{D6ACB6CC-8167-43B3-8066-32642083EFE3}" srcOrd="1" destOrd="0" parTransId="{9B21B84D-32F6-4F83-B34A-3322EC79F609}" sibTransId="{459F4FBB-6144-4F09-A88E-11CEB8080E1B}"/>
    <dgm:cxn modelId="{23FE873C-06E3-4370-8491-E94784AA93D9}" srcId="{9818B86C-5399-4E5A-B9BC-B763967B6302}" destId="{67725974-A5A0-453E-9FBC-285E6FF7FEF3}" srcOrd="0" destOrd="0" parTransId="{EADB556A-B521-402D-8E95-92777EBC9BC3}" sibTransId="{64C16EF4-E851-4365-9466-906F452E3268}"/>
    <dgm:cxn modelId="{2F38F729-32B9-40FC-8DD2-80088A7537EA}" type="presOf" srcId="{CA5FA22E-0926-4F87-829A-16DF8F14B6CF}" destId="{82E894D5-9739-42B8-B299-674C4594377C}" srcOrd="0" destOrd="3" presId="urn:microsoft.com/office/officeart/2008/layout/PictureLineup"/>
    <dgm:cxn modelId="{7BD09902-47A3-4D0F-87A4-94D1026075FE}" type="presOf" srcId="{D6ACB6CC-8167-43B3-8066-32642083EFE3}" destId="{F52B2FF5-E278-434C-A05A-1B3161F777F6}" srcOrd="0" destOrd="2" presId="urn:microsoft.com/office/officeart/2008/layout/PictureLineup"/>
    <dgm:cxn modelId="{FA356F14-0C56-4B9B-A581-57A86930C557}" type="presOf" srcId="{6984E7F0-4678-4424-82A6-071E5E17CF2A}" destId="{E4597B72-5FD9-4EF4-8527-634EDB0A14B2}" srcOrd="0" destOrd="0" presId="urn:microsoft.com/office/officeart/2008/layout/PictureLineup"/>
    <dgm:cxn modelId="{1F5CF5C0-7590-4561-84AA-A8406BCE5FBD}" type="presParOf" srcId="{AF3F0C62-1E13-4254-8F87-455935D7B7C8}" destId="{2AA0FBFD-37AC-4761-949C-AF8F13EB48C6}" srcOrd="0" destOrd="0" presId="urn:microsoft.com/office/officeart/2008/layout/PictureLineup"/>
    <dgm:cxn modelId="{902B0A42-2E1A-49A4-BE2D-A83669A61098}" type="presParOf" srcId="{2AA0FBFD-37AC-4761-949C-AF8F13EB48C6}" destId="{E7F4D984-6FF6-4483-BCF7-4D2F6A36F0E8}" srcOrd="0" destOrd="0" presId="urn:microsoft.com/office/officeart/2008/layout/PictureLineup"/>
    <dgm:cxn modelId="{AD69FA13-2CBC-49B7-B487-1A05AF0F6208}" type="presParOf" srcId="{2AA0FBFD-37AC-4761-949C-AF8F13EB48C6}" destId="{6FC35FB9-1D9C-40E0-BF7B-B70B37BA232E}" srcOrd="1" destOrd="0" presId="urn:microsoft.com/office/officeart/2008/layout/PictureLineup"/>
    <dgm:cxn modelId="{AEF7EB01-F8AE-46BB-BE1C-764F63C6E446}" type="presParOf" srcId="{2AA0FBFD-37AC-4761-949C-AF8F13EB48C6}" destId="{F52B2FF5-E278-434C-A05A-1B3161F777F6}" srcOrd="2" destOrd="0" presId="urn:microsoft.com/office/officeart/2008/layout/PictureLineup"/>
    <dgm:cxn modelId="{FCAA478D-2B20-4791-AFD2-99BBE4BC3F7E}" type="presParOf" srcId="{AF3F0C62-1E13-4254-8F87-455935D7B7C8}" destId="{C0A8148D-0B67-40DF-AA43-018AFF3A085A}" srcOrd="1" destOrd="0" presId="urn:microsoft.com/office/officeart/2008/layout/PictureLineup"/>
    <dgm:cxn modelId="{68065A26-6344-4635-B7CA-AE31DE03F319}" type="presParOf" srcId="{AF3F0C62-1E13-4254-8F87-455935D7B7C8}" destId="{40238254-328E-472D-8CE0-242AB277EA47}" srcOrd="2" destOrd="0" presId="urn:microsoft.com/office/officeart/2008/layout/PictureLineup"/>
    <dgm:cxn modelId="{AE9E6A4A-48C7-4D6C-9000-E5944FBB6238}" type="presParOf" srcId="{40238254-328E-472D-8CE0-242AB277EA47}" destId="{1D54D2E3-F297-4F2B-A647-E161FB6BB5D0}" srcOrd="0" destOrd="0" presId="urn:microsoft.com/office/officeart/2008/layout/PictureLineup"/>
    <dgm:cxn modelId="{DFD7C58D-D5E6-4E27-A243-1B607852871E}" type="presParOf" srcId="{40238254-328E-472D-8CE0-242AB277EA47}" destId="{FAA03249-9CCA-41E8-B913-C6DE3ADDB565}" srcOrd="1" destOrd="0" presId="urn:microsoft.com/office/officeart/2008/layout/PictureLineup"/>
    <dgm:cxn modelId="{4FAF35EC-205C-4B52-92CC-7514F65D5828}" type="presParOf" srcId="{40238254-328E-472D-8CE0-242AB277EA47}" destId="{82E894D5-9739-42B8-B299-674C4594377C}" srcOrd="2" destOrd="0" presId="urn:microsoft.com/office/officeart/2008/layout/PictureLineup"/>
    <dgm:cxn modelId="{EE72C883-3035-4905-B64F-29C314EFA8BD}" type="presParOf" srcId="{AF3F0C62-1E13-4254-8F87-455935D7B7C8}" destId="{8DE25E38-95F7-4F10-BA79-C7963D2EE086}" srcOrd="3" destOrd="0" presId="urn:microsoft.com/office/officeart/2008/layout/PictureLineup"/>
    <dgm:cxn modelId="{A8EAE5A3-BF33-44DD-B258-439A3CB1E354}" type="presParOf" srcId="{AF3F0C62-1E13-4254-8F87-455935D7B7C8}" destId="{D1D5529D-B29B-4188-A3FF-6EDE593EF7E9}" srcOrd="4" destOrd="0" presId="urn:microsoft.com/office/officeart/2008/layout/PictureLineup"/>
    <dgm:cxn modelId="{76561CAA-CEAC-4AFD-8E04-E46899384FD6}" type="presParOf" srcId="{D1D5529D-B29B-4188-A3FF-6EDE593EF7E9}" destId="{14B4925B-C803-4BEA-A397-6E2110B9BA0E}" srcOrd="0" destOrd="0" presId="urn:microsoft.com/office/officeart/2008/layout/PictureLineup"/>
    <dgm:cxn modelId="{1A9ADEF7-C766-446E-8713-8B4BCABF575C}" type="presParOf" srcId="{D1D5529D-B29B-4188-A3FF-6EDE593EF7E9}" destId="{1B6203DB-C954-40EC-8643-1D9463CC72E3}" srcOrd="1" destOrd="0" presId="urn:microsoft.com/office/officeart/2008/layout/PictureLineup"/>
    <dgm:cxn modelId="{DD602752-D137-4629-B5CD-2A65C3466DF1}" type="presParOf" srcId="{D1D5529D-B29B-4188-A3FF-6EDE593EF7E9}" destId="{3AD65019-CEEB-44CA-9387-9348A45D074F}" srcOrd="2" destOrd="0" presId="urn:microsoft.com/office/officeart/2008/layout/PictureLineup"/>
    <dgm:cxn modelId="{0640E203-3CD8-4FA4-8B22-BEE6CBD5544F}" type="presParOf" srcId="{AF3F0C62-1E13-4254-8F87-455935D7B7C8}" destId="{A88A7154-9542-435B-9871-6C3004806E28}" srcOrd="5" destOrd="0" presId="urn:microsoft.com/office/officeart/2008/layout/PictureLineup"/>
    <dgm:cxn modelId="{96B049DB-90C3-428F-8941-5C4CB9B9A284}" type="presParOf" srcId="{AF3F0C62-1E13-4254-8F87-455935D7B7C8}" destId="{EADAC79A-F89F-45D7-AF49-D3CA12AD5BBC}" srcOrd="6" destOrd="0" presId="urn:microsoft.com/office/officeart/2008/layout/PictureLineup"/>
    <dgm:cxn modelId="{3606F301-17F9-4492-B6D3-11A8824FF741}" type="presParOf" srcId="{EADAC79A-F89F-45D7-AF49-D3CA12AD5BBC}" destId="{81EBB3E6-3ED8-4C3F-AD4D-1B878D6FDEB9}" srcOrd="0" destOrd="0" presId="urn:microsoft.com/office/officeart/2008/layout/PictureLineup"/>
    <dgm:cxn modelId="{9B303643-739D-4B93-AAFD-4F9A19CFF943}" type="presParOf" srcId="{EADAC79A-F89F-45D7-AF49-D3CA12AD5BBC}" destId="{3203AF0A-5211-4256-B4C9-E9FB17900FAF}" srcOrd="1" destOrd="0" presId="urn:microsoft.com/office/officeart/2008/layout/PictureLineup"/>
    <dgm:cxn modelId="{30592B92-AF9D-4B11-A757-185384B6E5F6}" type="presParOf" srcId="{EADAC79A-F89F-45D7-AF49-D3CA12AD5BBC}" destId="{E4597B72-5FD9-4EF4-8527-634EDB0A14B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6FF47D9-1847-441A-8C5A-750B304270D9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AEAE2A-6D72-4267-9E27-30AFBAC291F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Scrips</a:t>
          </a:r>
          <a:r>
            <a:rPr lang="en-US" dirty="0" smtClean="0">
              <a:latin typeface="Franklin Gothic Medium Cond" panose="020B0606030402020204" pitchFamily="34" charset="0"/>
            </a:rPr>
            <a:t> &amp; schemes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9AB0865-B000-4827-9CD3-891D418046E5}" type="parTrans" cxnId="{A00A5D6F-C494-4185-9E80-E13BBE6ECC6B}">
      <dgm:prSet/>
      <dgm:spPr/>
      <dgm:t>
        <a:bodyPr/>
        <a:lstStyle/>
        <a:p>
          <a:endParaRPr lang="en-US"/>
        </a:p>
      </dgm:t>
    </dgm:pt>
    <dgm:pt modelId="{145B364A-7EC1-433B-9B6A-341BC8D99784}" type="sibTrans" cxnId="{A00A5D6F-C494-4185-9E80-E13BBE6ECC6B}">
      <dgm:prSet/>
      <dgm:spPr/>
      <dgm:t>
        <a:bodyPr/>
        <a:lstStyle/>
        <a:p>
          <a:endParaRPr lang="en-US"/>
        </a:p>
      </dgm:t>
    </dgm:pt>
    <dgm:pt modelId="{9818B86C-5399-4E5A-B9BC-B763967B630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Ease of Doing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0319AF-1069-4C56-A0FC-60F6028997A6}" type="parTrans" cxnId="{DED4C1DC-A940-4A9D-ADA2-5C2FB2AAD977}">
      <dgm:prSet/>
      <dgm:spPr/>
      <dgm:t>
        <a:bodyPr/>
        <a:lstStyle/>
        <a:p>
          <a:endParaRPr lang="en-US"/>
        </a:p>
      </dgm:t>
    </dgm:pt>
    <dgm:pt modelId="{0536C098-3616-4433-ABB6-2B17D41DF72B}" type="sibTrans" cxnId="{DED4C1DC-A940-4A9D-ADA2-5C2FB2AAD977}">
      <dgm:prSet/>
      <dgm:spPr/>
      <dgm:t>
        <a:bodyPr/>
        <a:lstStyle/>
        <a:p>
          <a:endParaRPr lang="en-US"/>
        </a:p>
      </dgm:t>
    </dgm:pt>
    <dgm:pt modelId="{6984E7F0-4678-4424-82A6-071E5E17CF2A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124911A-03E6-4A67-A328-E538958C2B4D}" type="parTrans" cxnId="{5BA46924-6F8E-4FBF-876E-F5A29932ACB1}">
      <dgm:prSet/>
      <dgm:spPr/>
      <dgm:t>
        <a:bodyPr/>
        <a:lstStyle/>
        <a:p>
          <a:endParaRPr lang="en-US"/>
        </a:p>
      </dgm:t>
    </dgm:pt>
    <dgm:pt modelId="{F3D191D9-3732-4D0E-8C92-EFC8F17A4162}" type="sibTrans" cxnId="{5BA46924-6F8E-4FBF-876E-F5A29932ACB1}">
      <dgm:prSet/>
      <dgm:spPr/>
      <dgm:t>
        <a:bodyPr/>
        <a:lstStyle/>
        <a:p>
          <a:endParaRPr lang="en-US"/>
        </a:p>
      </dgm:t>
    </dgm:pt>
    <dgm:pt modelId="{A968B2E2-6D8C-4155-B9C6-39F81008E8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1DA809-E917-4DE9-AF85-4B6CEF16F463}" type="parTrans" cxnId="{C06FCF1A-33A4-45FC-AD37-8AB12A27C8EA}">
      <dgm:prSet/>
      <dgm:spPr/>
      <dgm:t>
        <a:bodyPr/>
        <a:lstStyle/>
        <a:p>
          <a:endParaRPr lang="en-US"/>
        </a:p>
      </dgm:t>
    </dgm:pt>
    <dgm:pt modelId="{3C992CDC-8B5E-4CF1-A22E-A725CA5C1605}" type="sibTrans" cxnId="{C06FCF1A-33A4-45FC-AD37-8AB12A27C8EA}">
      <dgm:prSet/>
      <dgm:spPr/>
      <dgm:t>
        <a:bodyPr/>
        <a:lstStyle/>
        <a:p>
          <a:endParaRPr lang="en-US"/>
        </a:p>
      </dgm:t>
    </dgm:pt>
    <dgm:pt modelId="{D6ACB6CC-8167-43B3-8066-32642083EFE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CVD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B21B84D-32F6-4F83-B34A-3322EC79F609}" type="parTrans" cxnId="{0E3FDBDE-6A76-4C7E-B68B-B0A35225F8C4}">
      <dgm:prSet/>
      <dgm:spPr/>
      <dgm:t>
        <a:bodyPr/>
        <a:lstStyle/>
        <a:p>
          <a:endParaRPr lang="en-US"/>
        </a:p>
      </dgm:t>
    </dgm:pt>
    <dgm:pt modelId="{459F4FBB-6144-4F09-A88E-11CEB8080E1B}" type="sibTrans" cxnId="{0E3FDBDE-6A76-4C7E-B68B-B0A35225F8C4}">
      <dgm:prSet/>
      <dgm:spPr/>
      <dgm:t>
        <a:bodyPr/>
        <a:lstStyle/>
        <a:p>
          <a:endParaRPr lang="en-US"/>
        </a:p>
      </dgm:t>
    </dgm:pt>
    <dgm:pt modelId="{5301470C-6B77-4279-A581-10E3E47D02E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Dumping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FF09E7C-F52F-40C2-907E-930B6049F2EA}" type="parTrans" cxnId="{09DCA85C-91DC-430B-AC7F-E6214BA62141}">
      <dgm:prSet/>
      <dgm:spPr/>
      <dgm:t>
        <a:bodyPr/>
        <a:lstStyle/>
        <a:p>
          <a:endParaRPr lang="en-US"/>
        </a:p>
      </dgm:t>
    </dgm:pt>
    <dgm:pt modelId="{A7B283CC-BC86-46E8-9E6B-037A548F29AE}" type="sibTrans" cxnId="{09DCA85C-91DC-430B-AC7F-E6214BA62141}">
      <dgm:prSet/>
      <dgm:spPr/>
      <dgm:t>
        <a:bodyPr/>
        <a:lstStyle/>
        <a:p>
          <a:endParaRPr lang="en-US"/>
        </a:p>
      </dgm:t>
    </dgm:pt>
    <dgm:pt modelId="{01B9C6E1-00FA-4BFA-9490-80885F76FD8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MEIS/SEIS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605575-A8AD-4CA8-97AE-98335A4858D2}" type="parTrans" cxnId="{E0C0DCCC-6C60-4EFB-A0FE-BF772B4DCEE0}">
      <dgm:prSet/>
      <dgm:spPr/>
      <dgm:t>
        <a:bodyPr/>
        <a:lstStyle/>
        <a:p>
          <a:endParaRPr lang="en-US"/>
        </a:p>
      </dgm:t>
    </dgm:pt>
    <dgm:pt modelId="{C0161C62-67DA-4223-8E14-8D878B8E766F}" type="sibTrans" cxnId="{E0C0DCCC-6C60-4EFB-A0FE-BF772B4DCEE0}">
      <dgm:prSet/>
      <dgm:spPr/>
      <dgm:t>
        <a:bodyPr/>
        <a:lstStyle/>
        <a:p>
          <a:endParaRPr lang="en-US"/>
        </a:p>
      </dgm:t>
    </dgm:pt>
    <dgm:pt modelId="{0F0405FE-94B2-497E-833C-3DB99B23900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EPCG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B793D83-ED42-42B3-A405-525E001BBE05}" type="parTrans" cxnId="{42E222BF-890D-4F33-BFC0-A0505CFFCCE3}">
      <dgm:prSet/>
      <dgm:spPr/>
      <dgm:t>
        <a:bodyPr/>
        <a:lstStyle/>
        <a:p>
          <a:endParaRPr lang="en-US"/>
        </a:p>
      </dgm:t>
    </dgm:pt>
    <dgm:pt modelId="{8D79FF18-FEE7-4DB7-A9B4-C4F9D5990E38}" type="sibTrans" cxnId="{42E222BF-890D-4F33-BFC0-A0505CFFCCE3}">
      <dgm:prSet/>
      <dgm:spPr/>
      <dgm:t>
        <a:bodyPr/>
        <a:lstStyle/>
        <a:p>
          <a:endParaRPr lang="en-US"/>
        </a:p>
      </dgm:t>
    </dgm:pt>
    <dgm:pt modelId="{CA5FA22E-0926-4F87-829A-16DF8F14B6CF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Niryat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Bandhu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2CCB86-2DD9-4E55-AEE8-906F951E9415}" type="parTrans" cxnId="{8DB8177A-2D20-4230-A082-6B5E6A7FF766}">
      <dgm:prSet/>
      <dgm:spPr/>
      <dgm:t>
        <a:bodyPr/>
        <a:lstStyle/>
        <a:p>
          <a:endParaRPr lang="en-US"/>
        </a:p>
      </dgm:t>
    </dgm:pt>
    <dgm:pt modelId="{859AF997-8E92-445B-BCAA-9D3549DED41A}" type="sibTrans" cxnId="{8DB8177A-2D20-4230-A082-6B5E6A7FF766}">
      <dgm:prSet/>
      <dgm:spPr/>
      <dgm:t>
        <a:bodyPr/>
        <a:lstStyle/>
        <a:p>
          <a:endParaRPr lang="en-US"/>
        </a:p>
      </dgm:t>
    </dgm:pt>
    <dgm:pt modelId="{67725974-A5A0-453E-9FBC-285E6FF7FEF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Inspection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DB556A-B521-402D-8E95-92777EBC9BC3}" type="parTrans" cxnId="{23FE873C-06E3-4370-8491-E94784AA93D9}">
      <dgm:prSet/>
      <dgm:spPr/>
    </dgm:pt>
    <dgm:pt modelId="{64C16EF4-E851-4365-9466-906F452E3268}" type="sibTrans" cxnId="{23FE873C-06E3-4370-8491-E94784AA93D9}">
      <dgm:prSet/>
      <dgm:spPr/>
    </dgm:pt>
    <dgm:pt modelId="{CFECC3D3-797B-4A06-8CEB-4A45E41CB9E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E-Gov.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8C1309-7B43-46A5-97E3-431C2F0D478F}" type="parTrans" cxnId="{BA3A6800-F19D-48C6-9C29-BBD459589E09}">
      <dgm:prSet/>
      <dgm:spPr/>
    </dgm:pt>
    <dgm:pt modelId="{F0A0CB05-D568-41DC-8644-5B6CFC7EB0F2}" type="sibTrans" cxnId="{BA3A6800-F19D-48C6-9C29-BBD459589E09}">
      <dgm:prSet/>
      <dgm:spPr/>
    </dgm:pt>
    <dgm:pt modelId="{A8B12B60-2E4E-4EA6-8382-595580180618}">
      <dgm:prSet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Holder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F114FE-1375-4E8A-B0A5-2588AA68D486}" type="parTrans" cxnId="{8CD8CB89-EB1D-4501-8B91-100534041075}">
      <dgm:prSet/>
      <dgm:spPr/>
    </dgm:pt>
    <dgm:pt modelId="{46952D8F-9C47-472E-9683-43E8A89E764A}" type="sibTrans" cxnId="{8CD8CB89-EB1D-4501-8B91-100534041075}">
      <dgm:prSet/>
      <dgm:spPr/>
    </dgm:pt>
    <dgm:pt modelId="{680064B7-60C5-4999-BD9F-8D6B1705ECE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SEZ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658375-B2F4-4B8A-9036-B10D5A36CE7F}" type="parTrans" cxnId="{B0CB7ADC-F355-4C48-AB01-BFC137D45566}">
      <dgm:prSet/>
      <dgm:spPr/>
    </dgm:pt>
    <dgm:pt modelId="{CFA6A390-F4FD-413B-A5FC-287BEEF05C3B}" type="sibTrans" cxnId="{B0CB7ADC-F355-4C48-AB01-BFC137D45566}">
      <dgm:prSet/>
      <dgm:spPr/>
    </dgm:pt>
    <dgm:pt modelId="{E524B44F-43C9-4251-B16C-A8A7C6DC7F1D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Export houses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856C00-708A-494A-A6FA-AB846CFF5613}" type="parTrans" cxnId="{942D8C85-F916-42D6-A28A-E1BA2BA5AF77}">
      <dgm:prSet/>
      <dgm:spPr/>
      <dgm:t>
        <a:bodyPr/>
        <a:lstStyle/>
        <a:p>
          <a:endParaRPr lang="en-US"/>
        </a:p>
      </dgm:t>
    </dgm:pt>
    <dgm:pt modelId="{CE628C46-C42D-4C7C-A2A1-7D079F5D2809}" type="sibTrans" cxnId="{942D8C85-F916-42D6-A28A-E1BA2BA5AF77}">
      <dgm:prSet/>
      <dgm:spPr/>
      <dgm:t>
        <a:bodyPr/>
        <a:lstStyle/>
        <a:p>
          <a:endParaRPr lang="en-US"/>
        </a:p>
      </dgm:t>
    </dgm:pt>
    <dgm:pt modelId="{9760D7CB-F965-46DF-B74A-4EDE7A9048CC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TEE, ASIDE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0D97F2C-18AF-491B-9338-A04375A36427}" type="parTrans" cxnId="{C134DC18-F808-4139-ACEA-1904948EC5A5}">
      <dgm:prSet/>
      <dgm:spPr/>
      <dgm:t>
        <a:bodyPr/>
        <a:lstStyle/>
        <a:p>
          <a:endParaRPr lang="en-US"/>
        </a:p>
      </dgm:t>
    </dgm:pt>
    <dgm:pt modelId="{F6485AB2-B67D-43A4-BC7B-4CEE76B1208C}" type="sibTrans" cxnId="{C134DC18-F808-4139-ACEA-1904948EC5A5}">
      <dgm:prSet/>
      <dgm:spPr/>
      <dgm:t>
        <a:bodyPr/>
        <a:lstStyle/>
        <a:p>
          <a:endParaRPr lang="en-US"/>
        </a:p>
      </dgm:t>
    </dgm:pt>
    <dgm:pt modelId="{89826C7D-96FA-423B-AB36-C206AF26739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TFA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C1D30B8-8A0B-46A6-8CF9-F6205F9C6829}" type="parTrans" cxnId="{A286F1EB-573A-4612-8C21-E0560797A4DC}">
      <dgm:prSet/>
      <dgm:spPr/>
    </dgm:pt>
    <dgm:pt modelId="{08025509-D874-4F0C-8714-3F91A672E55F}" type="sibTrans" cxnId="{A286F1EB-573A-4612-8C21-E0560797A4DC}">
      <dgm:prSet/>
      <dgm:spPr/>
    </dgm:pt>
    <dgm:pt modelId="{AF3F0C62-1E13-4254-8F87-455935D7B7C8}" type="pres">
      <dgm:prSet presAssocID="{D6FF47D9-1847-441A-8C5A-750B304270D9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A0FBFD-37AC-4761-949C-AF8F13EB48C6}" type="pres">
      <dgm:prSet presAssocID="{A968B2E2-6D8C-4155-B9C6-39F81008E8D7}" presName="composite" presStyleCnt="0"/>
      <dgm:spPr/>
    </dgm:pt>
    <dgm:pt modelId="{E7F4D984-6FF6-4483-BCF7-4D2F6A36F0E8}" type="pres">
      <dgm:prSet presAssocID="{A968B2E2-6D8C-4155-B9C6-39F81008E8D7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FC35FB9-1D9C-40E0-BF7B-B70B37BA232E}" type="pres">
      <dgm:prSet presAssocID="{A968B2E2-6D8C-4155-B9C6-39F81008E8D7}" presName="Accent" presStyleLbl="parChTrans1D1" presStyleIdx="0" presStyleCnt="4"/>
      <dgm:spPr/>
    </dgm:pt>
    <dgm:pt modelId="{F52B2FF5-E278-434C-A05A-1B3161F777F6}" type="pres">
      <dgm:prSet presAssocID="{A968B2E2-6D8C-4155-B9C6-39F81008E8D7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8148D-0B67-40DF-AA43-018AFF3A085A}" type="pres">
      <dgm:prSet presAssocID="{3C992CDC-8B5E-4CF1-A22E-A725CA5C1605}" presName="sibTrans" presStyleCnt="0"/>
      <dgm:spPr/>
    </dgm:pt>
    <dgm:pt modelId="{40238254-328E-472D-8CE0-242AB277EA47}" type="pres">
      <dgm:prSet presAssocID="{ECAEAE2A-6D72-4267-9E27-30AFBAC291F1}" presName="composite" presStyleCnt="0"/>
      <dgm:spPr/>
    </dgm:pt>
    <dgm:pt modelId="{1D54D2E3-F297-4F2B-A647-E161FB6BB5D0}" type="pres">
      <dgm:prSet presAssocID="{ECAEAE2A-6D72-4267-9E27-30AFBAC291F1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A03249-9CCA-41E8-B913-C6DE3ADDB565}" type="pres">
      <dgm:prSet presAssocID="{ECAEAE2A-6D72-4267-9E27-30AFBAC291F1}" presName="Accent" presStyleLbl="parChTrans1D1" presStyleIdx="1" presStyleCnt="4"/>
      <dgm:spPr/>
    </dgm:pt>
    <dgm:pt modelId="{82E894D5-9739-42B8-B299-674C4594377C}" type="pres">
      <dgm:prSet presAssocID="{ECAEAE2A-6D72-4267-9E27-30AFBAC291F1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25E38-95F7-4F10-BA79-C7963D2EE086}" type="pres">
      <dgm:prSet presAssocID="{145B364A-7EC1-433B-9B6A-341BC8D99784}" presName="sibTrans" presStyleCnt="0"/>
      <dgm:spPr/>
    </dgm:pt>
    <dgm:pt modelId="{D1D5529D-B29B-4188-A3FF-6EDE593EF7E9}" type="pres">
      <dgm:prSet presAssocID="{9818B86C-5399-4E5A-B9BC-B763967B6302}" presName="composite" presStyleCnt="0"/>
      <dgm:spPr/>
    </dgm:pt>
    <dgm:pt modelId="{14B4925B-C803-4BEA-A397-6E2110B9BA0E}" type="pres">
      <dgm:prSet presAssocID="{9818B86C-5399-4E5A-B9BC-B763967B6302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6203DB-C954-40EC-8643-1D9463CC72E3}" type="pres">
      <dgm:prSet presAssocID="{9818B86C-5399-4E5A-B9BC-B763967B6302}" presName="Accent" presStyleLbl="parChTrans1D1" presStyleIdx="2" presStyleCnt="4"/>
      <dgm:spPr/>
    </dgm:pt>
    <dgm:pt modelId="{3AD65019-CEEB-44CA-9387-9348A45D074F}" type="pres">
      <dgm:prSet presAssocID="{9818B86C-5399-4E5A-B9BC-B763967B6302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A7154-9542-435B-9871-6C3004806E28}" type="pres">
      <dgm:prSet presAssocID="{0536C098-3616-4433-ABB6-2B17D41DF72B}" presName="sibTrans" presStyleCnt="0"/>
      <dgm:spPr/>
    </dgm:pt>
    <dgm:pt modelId="{EADAC79A-F89F-45D7-AF49-D3CA12AD5BBC}" type="pres">
      <dgm:prSet presAssocID="{6984E7F0-4678-4424-82A6-071E5E17CF2A}" presName="composite" presStyleCnt="0"/>
      <dgm:spPr/>
    </dgm:pt>
    <dgm:pt modelId="{81EBB3E6-3ED8-4C3F-AD4D-1B878D6FDEB9}" type="pres">
      <dgm:prSet presAssocID="{6984E7F0-4678-4424-82A6-071E5E17CF2A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203AF0A-5211-4256-B4C9-E9FB17900FAF}" type="pres">
      <dgm:prSet presAssocID="{6984E7F0-4678-4424-82A6-071E5E17CF2A}" presName="Accent" presStyleLbl="parChTrans1D1" presStyleIdx="3" presStyleCnt="4"/>
      <dgm:spPr/>
    </dgm:pt>
    <dgm:pt modelId="{E4597B72-5FD9-4EF4-8527-634EDB0A14B2}" type="pres">
      <dgm:prSet presAssocID="{6984E7F0-4678-4424-82A6-071E5E17CF2A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0A5D6F-C494-4185-9E80-E13BBE6ECC6B}" srcId="{D6FF47D9-1847-441A-8C5A-750B304270D9}" destId="{ECAEAE2A-6D72-4267-9E27-30AFBAC291F1}" srcOrd="1" destOrd="0" parTransId="{B9AB0865-B000-4827-9CD3-891D418046E5}" sibTransId="{145B364A-7EC1-433B-9B6A-341BC8D99784}"/>
    <dgm:cxn modelId="{443034D8-A71A-4E64-8C07-823FD6FA9A8E}" type="presOf" srcId="{A8B12B60-2E4E-4EA6-8382-595580180618}" destId="{3AD65019-CEEB-44CA-9387-9348A45D074F}" srcOrd="0" destOrd="3" presId="urn:microsoft.com/office/officeart/2008/layout/PictureLineup"/>
    <dgm:cxn modelId="{753FA782-05D3-446B-B2DE-C51784C623BE}" type="presOf" srcId="{89826C7D-96FA-423B-AB36-C206AF26739B}" destId="{3AD65019-CEEB-44CA-9387-9348A45D074F}" srcOrd="0" destOrd="4" presId="urn:microsoft.com/office/officeart/2008/layout/PictureLineup"/>
    <dgm:cxn modelId="{6D7110C0-12AC-4339-8810-6BD718EF88C9}" type="presOf" srcId="{D6ACB6CC-8167-43B3-8066-32642083EFE3}" destId="{F52B2FF5-E278-434C-A05A-1B3161F777F6}" srcOrd="0" destOrd="2" presId="urn:microsoft.com/office/officeart/2008/layout/PictureLineup"/>
    <dgm:cxn modelId="{E0C0DCCC-6C60-4EFB-A0FE-BF772B4DCEE0}" srcId="{ECAEAE2A-6D72-4267-9E27-30AFBAC291F1}" destId="{01B9C6E1-00FA-4BFA-9490-80885F76FD83}" srcOrd="0" destOrd="0" parTransId="{FD605575-A8AD-4CA8-97AE-98335A4858D2}" sibTransId="{C0161C62-67DA-4223-8E14-8D878B8E766F}"/>
    <dgm:cxn modelId="{083EC8D2-95AE-40E4-B9F8-B7B3653CDA08}" type="presOf" srcId="{6984E7F0-4678-4424-82A6-071E5E17CF2A}" destId="{E4597B72-5FD9-4EF4-8527-634EDB0A14B2}" srcOrd="0" destOrd="0" presId="urn:microsoft.com/office/officeart/2008/layout/PictureLineup"/>
    <dgm:cxn modelId="{A286F1EB-573A-4612-8C21-E0560797A4DC}" srcId="{9818B86C-5399-4E5A-B9BC-B763967B6302}" destId="{89826C7D-96FA-423B-AB36-C206AF26739B}" srcOrd="3" destOrd="0" parTransId="{9C1D30B8-8A0B-46A6-8CF9-F6205F9C6829}" sibTransId="{08025509-D874-4F0C-8714-3F91A672E55F}"/>
    <dgm:cxn modelId="{C4A3D3B0-F397-45DF-810A-98D51B702773}" type="presOf" srcId="{5301470C-6B77-4279-A581-10E3E47D02EB}" destId="{F52B2FF5-E278-434C-A05A-1B3161F777F6}" srcOrd="0" destOrd="1" presId="urn:microsoft.com/office/officeart/2008/layout/PictureLineup"/>
    <dgm:cxn modelId="{C06FCF1A-33A4-45FC-AD37-8AB12A27C8EA}" srcId="{D6FF47D9-1847-441A-8C5A-750B304270D9}" destId="{A968B2E2-6D8C-4155-B9C6-39F81008E8D7}" srcOrd="0" destOrd="0" parTransId="{E91DA809-E917-4DE9-AF85-4B6CEF16F463}" sibTransId="{3C992CDC-8B5E-4CF1-A22E-A725CA5C1605}"/>
    <dgm:cxn modelId="{DED4C1DC-A940-4A9D-ADA2-5C2FB2AAD977}" srcId="{D6FF47D9-1847-441A-8C5A-750B304270D9}" destId="{9818B86C-5399-4E5A-B9BC-B763967B6302}" srcOrd="2" destOrd="0" parTransId="{E50319AF-1069-4C56-A0FC-60F6028997A6}" sibTransId="{0536C098-3616-4433-ABB6-2B17D41DF72B}"/>
    <dgm:cxn modelId="{A8431FAE-3D25-4231-A75E-CCB60819722B}" type="presOf" srcId="{CA5FA22E-0926-4F87-829A-16DF8F14B6CF}" destId="{82E894D5-9739-42B8-B299-674C4594377C}" srcOrd="0" destOrd="3" presId="urn:microsoft.com/office/officeart/2008/layout/PictureLineup"/>
    <dgm:cxn modelId="{664ED7B1-E957-4E29-8776-DE722D727518}" type="presOf" srcId="{0F0405FE-94B2-497E-833C-3DB99B239006}" destId="{82E894D5-9739-42B8-B299-674C4594377C}" srcOrd="0" destOrd="2" presId="urn:microsoft.com/office/officeart/2008/layout/PictureLineup"/>
    <dgm:cxn modelId="{9BBDA60E-8D73-40A7-964E-AB9A4187FC7D}" type="presOf" srcId="{A968B2E2-6D8C-4155-B9C6-39F81008E8D7}" destId="{F52B2FF5-E278-434C-A05A-1B3161F777F6}" srcOrd="0" destOrd="0" presId="urn:microsoft.com/office/officeart/2008/layout/PictureLineup"/>
    <dgm:cxn modelId="{B0CB7ADC-F355-4C48-AB01-BFC137D45566}" srcId="{6984E7F0-4678-4424-82A6-071E5E17CF2A}" destId="{680064B7-60C5-4999-BD9F-8D6B1705ECE1}" srcOrd="0" destOrd="0" parTransId="{DF658375-B2F4-4B8A-9036-B10D5A36CE7F}" sibTransId="{CFA6A390-F4FD-413B-A5FC-287BEEF05C3B}"/>
    <dgm:cxn modelId="{12A9752F-465C-4D07-9DB6-02124C6E4B0F}" type="presOf" srcId="{680064B7-60C5-4999-BD9F-8D6B1705ECE1}" destId="{E4597B72-5FD9-4EF4-8527-634EDB0A14B2}" srcOrd="0" destOrd="1" presId="urn:microsoft.com/office/officeart/2008/layout/PictureLineup"/>
    <dgm:cxn modelId="{8CD8CB89-EB1D-4501-8B91-100534041075}" srcId="{9818B86C-5399-4E5A-B9BC-B763967B6302}" destId="{A8B12B60-2E4E-4EA6-8382-595580180618}" srcOrd="2" destOrd="0" parTransId="{A0F114FE-1375-4E8A-B0A5-2588AA68D486}" sibTransId="{46952D8F-9C47-472E-9683-43E8A89E764A}"/>
    <dgm:cxn modelId="{5BA46924-6F8E-4FBF-876E-F5A29932ACB1}" srcId="{D6FF47D9-1847-441A-8C5A-750B304270D9}" destId="{6984E7F0-4678-4424-82A6-071E5E17CF2A}" srcOrd="3" destOrd="0" parTransId="{8124911A-03E6-4A67-A328-E538958C2B4D}" sibTransId="{F3D191D9-3732-4D0E-8C92-EFC8F17A4162}"/>
    <dgm:cxn modelId="{BA3A6800-F19D-48C6-9C29-BBD459589E09}" srcId="{9818B86C-5399-4E5A-B9BC-B763967B6302}" destId="{CFECC3D3-797B-4A06-8CEB-4A45E41CB9E1}" srcOrd="1" destOrd="0" parTransId="{198C1309-7B43-46A5-97E3-431C2F0D478F}" sibTransId="{F0A0CB05-D568-41DC-8644-5B6CFC7EB0F2}"/>
    <dgm:cxn modelId="{C134DC18-F808-4139-ACEA-1904948EC5A5}" srcId="{6984E7F0-4678-4424-82A6-071E5E17CF2A}" destId="{9760D7CB-F965-46DF-B74A-4EDE7A9048CC}" srcOrd="2" destOrd="0" parTransId="{B0D97F2C-18AF-491B-9338-A04375A36427}" sibTransId="{F6485AB2-B67D-43A4-BC7B-4CEE76B1208C}"/>
    <dgm:cxn modelId="{942D8C85-F916-42D6-A28A-E1BA2BA5AF77}" srcId="{6984E7F0-4678-4424-82A6-071E5E17CF2A}" destId="{E524B44F-43C9-4251-B16C-A8A7C6DC7F1D}" srcOrd="1" destOrd="0" parTransId="{8F856C00-708A-494A-A6FA-AB846CFF5613}" sibTransId="{CE628C46-C42D-4C7C-A2A1-7D079F5D2809}"/>
    <dgm:cxn modelId="{9087FCB2-F12D-4E87-801A-0EA38786C457}" type="presOf" srcId="{D6FF47D9-1847-441A-8C5A-750B304270D9}" destId="{AF3F0C62-1E13-4254-8F87-455935D7B7C8}" srcOrd="0" destOrd="0" presId="urn:microsoft.com/office/officeart/2008/layout/PictureLineup"/>
    <dgm:cxn modelId="{40ED7ECE-BA94-4AEF-B31A-B28495D27A49}" type="presOf" srcId="{01B9C6E1-00FA-4BFA-9490-80885F76FD83}" destId="{82E894D5-9739-42B8-B299-674C4594377C}" srcOrd="0" destOrd="1" presId="urn:microsoft.com/office/officeart/2008/layout/PictureLineup"/>
    <dgm:cxn modelId="{8DB8177A-2D20-4230-A082-6B5E6A7FF766}" srcId="{ECAEAE2A-6D72-4267-9E27-30AFBAC291F1}" destId="{CA5FA22E-0926-4F87-829A-16DF8F14B6CF}" srcOrd="2" destOrd="0" parTransId="{712CCB86-2DD9-4E55-AEE8-906F951E9415}" sibTransId="{859AF997-8E92-445B-BCAA-9D3549DED41A}"/>
    <dgm:cxn modelId="{09DCA85C-91DC-430B-AC7F-E6214BA62141}" srcId="{A968B2E2-6D8C-4155-B9C6-39F81008E8D7}" destId="{5301470C-6B77-4279-A581-10E3E47D02EB}" srcOrd="0" destOrd="0" parTransId="{7FF09E7C-F52F-40C2-907E-930B6049F2EA}" sibTransId="{A7B283CC-BC86-46E8-9E6B-037A548F29AE}"/>
    <dgm:cxn modelId="{42E222BF-890D-4F33-BFC0-A0505CFFCCE3}" srcId="{ECAEAE2A-6D72-4267-9E27-30AFBAC291F1}" destId="{0F0405FE-94B2-497E-833C-3DB99B239006}" srcOrd="1" destOrd="0" parTransId="{DB793D83-ED42-42B3-A405-525E001BBE05}" sibTransId="{8D79FF18-FEE7-4DB7-A9B4-C4F9D5990E38}"/>
    <dgm:cxn modelId="{2CAB65AF-2BAD-4835-BD13-353475D9A63B}" type="presOf" srcId="{E524B44F-43C9-4251-B16C-A8A7C6DC7F1D}" destId="{E4597B72-5FD9-4EF4-8527-634EDB0A14B2}" srcOrd="0" destOrd="2" presId="urn:microsoft.com/office/officeart/2008/layout/PictureLineup"/>
    <dgm:cxn modelId="{2B43072C-1D4F-4DC6-B95A-C57B96276DE8}" type="presOf" srcId="{9760D7CB-F965-46DF-B74A-4EDE7A9048CC}" destId="{E4597B72-5FD9-4EF4-8527-634EDB0A14B2}" srcOrd="0" destOrd="3" presId="urn:microsoft.com/office/officeart/2008/layout/PictureLineup"/>
    <dgm:cxn modelId="{D98BAAC4-A7AF-48AF-9DB9-C8D8D26299A5}" type="presOf" srcId="{67725974-A5A0-453E-9FBC-285E6FF7FEF3}" destId="{3AD65019-CEEB-44CA-9387-9348A45D074F}" srcOrd="0" destOrd="1" presId="urn:microsoft.com/office/officeart/2008/layout/PictureLineup"/>
    <dgm:cxn modelId="{0E3FDBDE-6A76-4C7E-B68B-B0A35225F8C4}" srcId="{A968B2E2-6D8C-4155-B9C6-39F81008E8D7}" destId="{D6ACB6CC-8167-43B3-8066-32642083EFE3}" srcOrd="1" destOrd="0" parTransId="{9B21B84D-32F6-4F83-B34A-3322EC79F609}" sibTransId="{459F4FBB-6144-4F09-A88E-11CEB8080E1B}"/>
    <dgm:cxn modelId="{E17229F4-6301-4113-ADEB-F1F38AFACFF5}" type="presOf" srcId="{CFECC3D3-797B-4A06-8CEB-4A45E41CB9E1}" destId="{3AD65019-CEEB-44CA-9387-9348A45D074F}" srcOrd="0" destOrd="2" presId="urn:microsoft.com/office/officeart/2008/layout/PictureLineup"/>
    <dgm:cxn modelId="{23FE873C-06E3-4370-8491-E94784AA93D9}" srcId="{9818B86C-5399-4E5A-B9BC-B763967B6302}" destId="{67725974-A5A0-453E-9FBC-285E6FF7FEF3}" srcOrd="0" destOrd="0" parTransId="{EADB556A-B521-402D-8E95-92777EBC9BC3}" sibTransId="{64C16EF4-E851-4365-9466-906F452E3268}"/>
    <dgm:cxn modelId="{19593E9C-6E8E-4BAE-9887-72FD7B05BD96}" type="presOf" srcId="{9818B86C-5399-4E5A-B9BC-B763967B6302}" destId="{3AD65019-CEEB-44CA-9387-9348A45D074F}" srcOrd="0" destOrd="0" presId="urn:microsoft.com/office/officeart/2008/layout/PictureLineup"/>
    <dgm:cxn modelId="{792AD1C3-6B7E-4A97-B5C6-609593D12BD8}" type="presOf" srcId="{ECAEAE2A-6D72-4267-9E27-30AFBAC291F1}" destId="{82E894D5-9739-42B8-B299-674C4594377C}" srcOrd="0" destOrd="0" presId="urn:microsoft.com/office/officeart/2008/layout/PictureLineup"/>
    <dgm:cxn modelId="{537087D8-79F4-4570-82AC-9021E5619D1C}" type="presParOf" srcId="{AF3F0C62-1E13-4254-8F87-455935D7B7C8}" destId="{2AA0FBFD-37AC-4761-949C-AF8F13EB48C6}" srcOrd="0" destOrd="0" presId="urn:microsoft.com/office/officeart/2008/layout/PictureLineup"/>
    <dgm:cxn modelId="{355FAE21-31F3-4F3E-B880-0ABEBD5EF780}" type="presParOf" srcId="{2AA0FBFD-37AC-4761-949C-AF8F13EB48C6}" destId="{E7F4D984-6FF6-4483-BCF7-4D2F6A36F0E8}" srcOrd="0" destOrd="0" presId="urn:microsoft.com/office/officeart/2008/layout/PictureLineup"/>
    <dgm:cxn modelId="{4E5CA5EA-6EBA-47D1-8F0E-27FD836841D8}" type="presParOf" srcId="{2AA0FBFD-37AC-4761-949C-AF8F13EB48C6}" destId="{6FC35FB9-1D9C-40E0-BF7B-B70B37BA232E}" srcOrd="1" destOrd="0" presId="urn:microsoft.com/office/officeart/2008/layout/PictureLineup"/>
    <dgm:cxn modelId="{37E72F1A-93BF-48DD-90D9-21B5170BF827}" type="presParOf" srcId="{2AA0FBFD-37AC-4761-949C-AF8F13EB48C6}" destId="{F52B2FF5-E278-434C-A05A-1B3161F777F6}" srcOrd="2" destOrd="0" presId="urn:microsoft.com/office/officeart/2008/layout/PictureLineup"/>
    <dgm:cxn modelId="{F0AB1157-FDD2-4B01-B9D8-064EA251FDF6}" type="presParOf" srcId="{AF3F0C62-1E13-4254-8F87-455935D7B7C8}" destId="{C0A8148D-0B67-40DF-AA43-018AFF3A085A}" srcOrd="1" destOrd="0" presId="urn:microsoft.com/office/officeart/2008/layout/PictureLineup"/>
    <dgm:cxn modelId="{E8357A08-8447-420B-B7FA-A6393B5BCA3C}" type="presParOf" srcId="{AF3F0C62-1E13-4254-8F87-455935D7B7C8}" destId="{40238254-328E-472D-8CE0-242AB277EA47}" srcOrd="2" destOrd="0" presId="urn:microsoft.com/office/officeart/2008/layout/PictureLineup"/>
    <dgm:cxn modelId="{A50A40F8-685D-4F70-AA98-6D220158D035}" type="presParOf" srcId="{40238254-328E-472D-8CE0-242AB277EA47}" destId="{1D54D2E3-F297-4F2B-A647-E161FB6BB5D0}" srcOrd="0" destOrd="0" presId="urn:microsoft.com/office/officeart/2008/layout/PictureLineup"/>
    <dgm:cxn modelId="{8D052978-F89D-4C65-ACB2-AD0CC529E196}" type="presParOf" srcId="{40238254-328E-472D-8CE0-242AB277EA47}" destId="{FAA03249-9CCA-41E8-B913-C6DE3ADDB565}" srcOrd="1" destOrd="0" presId="urn:microsoft.com/office/officeart/2008/layout/PictureLineup"/>
    <dgm:cxn modelId="{BA33D803-6EE9-43EC-A272-90B73000EBE0}" type="presParOf" srcId="{40238254-328E-472D-8CE0-242AB277EA47}" destId="{82E894D5-9739-42B8-B299-674C4594377C}" srcOrd="2" destOrd="0" presId="urn:microsoft.com/office/officeart/2008/layout/PictureLineup"/>
    <dgm:cxn modelId="{F82E2EFA-5FA8-44A1-AAC9-FA95245EF810}" type="presParOf" srcId="{AF3F0C62-1E13-4254-8F87-455935D7B7C8}" destId="{8DE25E38-95F7-4F10-BA79-C7963D2EE086}" srcOrd="3" destOrd="0" presId="urn:microsoft.com/office/officeart/2008/layout/PictureLineup"/>
    <dgm:cxn modelId="{CB443361-1DD8-4723-B72B-CFC646107042}" type="presParOf" srcId="{AF3F0C62-1E13-4254-8F87-455935D7B7C8}" destId="{D1D5529D-B29B-4188-A3FF-6EDE593EF7E9}" srcOrd="4" destOrd="0" presId="urn:microsoft.com/office/officeart/2008/layout/PictureLineup"/>
    <dgm:cxn modelId="{32603CE4-5B74-437C-8C48-348FF0550A95}" type="presParOf" srcId="{D1D5529D-B29B-4188-A3FF-6EDE593EF7E9}" destId="{14B4925B-C803-4BEA-A397-6E2110B9BA0E}" srcOrd="0" destOrd="0" presId="urn:microsoft.com/office/officeart/2008/layout/PictureLineup"/>
    <dgm:cxn modelId="{71C0EE81-610B-4CB8-94D7-8FF78AF31A8F}" type="presParOf" srcId="{D1D5529D-B29B-4188-A3FF-6EDE593EF7E9}" destId="{1B6203DB-C954-40EC-8643-1D9463CC72E3}" srcOrd="1" destOrd="0" presId="urn:microsoft.com/office/officeart/2008/layout/PictureLineup"/>
    <dgm:cxn modelId="{4C25B4A9-F73D-4969-864F-F02F306603C1}" type="presParOf" srcId="{D1D5529D-B29B-4188-A3FF-6EDE593EF7E9}" destId="{3AD65019-CEEB-44CA-9387-9348A45D074F}" srcOrd="2" destOrd="0" presId="urn:microsoft.com/office/officeart/2008/layout/PictureLineup"/>
    <dgm:cxn modelId="{9DB8D1CB-023D-41D6-9904-BD27CFF25CCE}" type="presParOf" srcId="{AF3F0C62-1E13-4254-8F87-455935D7B7C8}" destId="{A88A7154-9542-435B-9871-6C3004806E28}" srcOrd="5" destOrd="0" presId="urn:microsoft.com/office/officeart/2008/layout/PictureLineup"/>
    <dgm:cxn modelId="{C666DB47-2F67-4C1A-938D-47A40FE26751}" type="presParOf" srcId="{AF3F0C62-1E13-4254-8F87-455935D7B7C8}" destId="{EADAC79A-F89F-45D7-AF49-D3CA12AD5BBC}" srcOrd="6" destOrd="0" presId="urn:microsoft.com/office/officeart/2008/layout/PictureLineup"/>
    <dgm:cxn modelId="{A982BC15-14F0-4B21-831F-CF4E5F6C1CD4}" type="presParOf" srcId="{EADAC79A-F89F-45D7-AF49-D3CA12AD5BBC}" destId="{81EBB3E6-3ED8-4C3F-AD4D-1B878D6FDEB9}" srcOrd="0" destOrd="0" presId="urn:microsoft.com/office/officeart/2008/layout/PictureLineup"/>
    <dgm:cxn modelId="{193ECAEA-EBAB-4717-A6D1-C6D0DAD4CB2A}" type="presParOf" srcId="{EADAC79A-F89F-45D7-AF49-D3CA12AD5BBC}" destId="{3203AF0A-5211-4256-B4C9-E9FB17900FAF}" srcOrd="1" destOrd="0" presId="urn:microsoft.com/office/officeart/2008/layout/PictureLineup"/>
    <dgm:cxn modelId="{1275D443-29B7-481B-9127-4DF7D01E5FCE}" type="presParOf" srcId="{EADAC79A-F89F-45D7-AF49-D3CA12AD5BBC}" destId="{E4597B72-5FD9-4EF4-8527-634EDB0A14B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WTO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Structure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Ministerial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Conference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3E40BBCD-44EF-4C74-8FDE-F1EFE1AE6CEA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Secretariat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5102562-F87F-4D99-A495-DA992D3F611C}" type="parTrans" cxnId="{FFBD2081-1A6D-49A3-988C-4AE235A1C205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E7780C84-4D62-476B-A9E5-5E47348CFF4B}" type="sibTrans" cxnId="{FFBD2081-1A6D-49A3-988C-4AE235A1C205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General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Council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22418DB7-8403-4749-B707-9BDEACE8561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160 MEMBERS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308BC0DB-476B-4B0C-B12C-D6BFD3184995}" type="parTrans" cxnId="{EAB8BE91-A0AF-4669-85F9-71D5ACE63E27}">
      <dgm:prSet/>
      <dgm:spPr/>
      <dgm:t>
        <a:bodyPr/>
        <a:lstStyle/>
        <a:p>
          <a:endParaRPr lang="en-US"/>
        </a:p>
      </dgm:t>
    </dgm:pt>
    <dgm:pt modelId="{D4638239-3F21-4E6B-A9C1-7BD58DAF546B}" type="sibTrans" cxnId="{EAB8BE91-A0AF-4669-85F9-71D5ACE63E27}">
      <dgm:prSet/>
      <dgm:spPr/>
      <dgm:t>
        <a:bodyPr/>
        <a:lstStyle/>
        <a:p>
          <a:endParaRPr lang="en-US"/>
        </a:p>
      </dgm:t>
    </dgm:pt>
    <dgm:pt modelId="{CFF9F947-19F7-4470-88D2-5AD9AD9ABA0D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9th @Bali’13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D2DCB592-C59B-4710-82FF-A75BC399CA51}" type="parTrans" cxnId="{51E62E7D-E3D7-451F-A850-5A13CD55DBB6}">
      <dgm:prSet/>
      <dgm:spPr/>
      <dgm:t>
        <a:bodyPr/>
        <a:lstStyle/>
        <a:p>
          <a:endParaRPr lang="en-US"/>
        </a:p>
      </dgm:t>
    </dgm:pt>
    <dgm:pt modelId="{F58F127C-1FC8-40A4-897C-0B82D6A34D78}" type="sibTrans" cxnId="{51E62E7D-E3D7-451F-A850-5A13CD55DBB6}">
      <dgm:prSet/>
      <dgm:spPr/>
      <dgm:t>
        <a:bodyPr/>
        <a:lstStyle/>
        <a:p>
          <a:endParaRPr lang="en-US"/>
        </a:p>
      </dgm:t>
    </dgm:pt>
    <dgm:pt modelId="{7AD503C4-5F94-402A-85EB-C6CD935BC21C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Every 2 </a:t>
          </a:r>
          <a:r>
            <a:rPr lang="en-US" sz="3200" dirty="0" err="1" smtClean="0">
              <a:latin typeface="Franklin Gothic Demi Cond" panose="020B0706030402020204" pitchFamily="34" charset="0"/>
            </a:rPr>
            <a:t>yr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968A226-02D0-45DF-9030-A5E745CA1626}" type="parTrans" cxnId="{13331472-EA2B-4223-9019-4BB22BBFBD6F}">
      <dgm:prSet/>
      <dgm:spPr/>
      <dgm:t>
        <a:bodyPr/>
        <a:lstStyle/>
        <a:p>
          <a:endParaRPr lang="en-US"/>
        </a:p>
      </dgm:t>
    </dgm:pt>
    <dgm:pt modelId="{80541A6B-9BB0-456D-BDAF-CA6A4BD9F4B2}" type="sibTrans" cxnId="{13331472-EA2B-4223-9019-4BB22BBFBD6F}">
      <dgm:prSet/>
      <dgm:spPr/>
      <dgm:t>
        <a:bodyPr/>
        <a:lstStyle/>
        <a:p>
          <a:endParaRPr lang="en-US"/>
        </a:p>
      </dgm:t>
    </dgm:pt>
    <dgm:pt modelId="{1D6A31C1-C0C1-4EB3-97D7-E234755389A1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Appoint DG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8FBE9725-BCD6-4A63-BBAF-2C0FD969C779}" type="parTrans" cxnId="{EE58B830-28E2-44B3-8EB5-4564E6166E4E}">
      <dgm:prSet/>
      <dgm:spPr/>
      <dgm:t>
        <a:bodyPr/>
        <a:lstStyle/>
        <a:p>
          <a:endParaRPr lang="en-US"/>
        </a:p>
      </dgm:t>
    </dgm:pt>
    <dgm:pt modelId="{56EA38A7-6B51-4F43-AFE5-9CC8BE94CF65}" type="sibTrans" cxnId="{EE58B830-28E2-44B3-8EB5-4564E6166E4E}">
      <dgm:prSet/>
      <dgm:spPr/>
      <dgm:t>
        <a:bodyPr/>
        <a:lstStyle/>
        <a:p>
          <a:endParaRPr lang="en-US"/>
        </a:p>
      </dgm:t>
    </dgm:pt>
    <dgm:pt modelId="{081B5693-7A51-4017-95EC-26880A50CE91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Trade agreements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1D85BA4-AFBF-4F1C-A1D5-E14E59AEC522}" type="parTrans" cxnId="{193A7AB3-697B-40F0-9A33-46972C8BF753}">
      <dgm:prSet/>
      <dgm:spPr/>
      <dgm:t>
        <a:bodyPr/>
        <a:lstStyle/>
        <a:p>
          <a:endParaRPr lang="en-US"/>
        </a:p>
      </dgm:t>
    </dgm:pt>
    <dgm:pt modelId="{023B38DD-34E4-4DC4-85D4-349B4AF82AD1}" type="sibTrans" cxnId="{193A7AB3-697B-40F0-9A33-46972C8BF753}">
      <dgm:prSet/>
      <dgm:spPr/>
      <dgm:t>
        <a:bodyPr/>
        <a:lstStyle/>
        <a:p>
          <a:endParaRPr lang="en-US"/>
        </a:p>
      </dgm:t>
    </dgm:pt>
    <dgm:pt modelId="{353E4529-5531-49B5-A23D-A6F92E970A47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10</a:t>
          </a:r>
          <a:r>
            <a:rPr lang="en-US" sz="3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3200" dirty="0" smtClean="0">
              <a:latin typeface="Franklin Gothic Demi Cond" panose="020B0706030402020204" pitchFamily="34" charset="0"/>
            </a:rPr>
            <a:t> Nairobi, Kenya’15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DD5DFC9-EB88-4047-9C72-18752CDDEE42}" type="parTrans" cxnId="{A566BD4A-0267-43CC-B94D-E50D9A583DAB}">
      <dgm:prSet/>
      <dgm:spPr/>
      <dgm:t>
        <a:bodyPr/>
        <a:lstStyle/>
        <a:p>
          <a:endParaRPr lang="en-US"/>
        </a:p>
      </dgm:t>
    </dgm:pt>
    <dgm:pt modelId="{C03272D1-880D-44E3-837B-3A5193883596}" type="sibTrans" cxnId="{A566BD4A-0267-43CC-B94D-E50D9A583DAB}">
      <dgm:prSet/>
      <dgm:spPr/>
      <dgm:t>
        <a:bodyPr/>
        <a:lstStyle/>
        <a:p>
          <a:endParaRPr lang="en-US"/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266888" custScaleY="2930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3" custScaleX="282198" custScaleY="2290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DC1A8BDA-4B4D-4F13-83AE-AD3C43249D9C}" type="pres">
      <dgm:prSet presAssocID="{308BC0DB-476B-4B0C-B12C-D6BFD3184995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B4D227D9-CEA4-4267-88D4-3ABFA5D6757A}" type="pres">
      <dgm:prSet presAssocID="{308BC0DB-476B-4B0C-B12C-D6BFD3184995}" presName="connTx" presStyleLbl="parChTrans1D3" presStyleIdx="0" presStyleCnt="6"/>
      <dgm:spPr/>
      <dgm:t>
        <a:bodyPr/>
        <a:lstStyle/>
        <a:p>
          <a:endParaRPr lang="en-US"/>
        </a:p>
      </dgm:t>
    </dgm:pt>
    <dgm:pt modelId="{33C859F1-707D-4F35-8A99-A1955C1E3D15}" type="pres">
      <dgm:prSet presAssocID="{22418DB7-8403-4749-B707-9BDEACE85619}" presName="root2" presStyleCnt="0"/>
      <dgm:spPr/>
    </dgm:pt>
    <dgm:pt modelId="{884818CC-9F4D-4238-B619-52BAC701BD87}" type="pres">
      <dgm:prSet presAssocID="{22418DB7-8403-4749-B707-9BDEACE85619}" presName="LevelTwoTextNode" presStyleLbl="node3" presStyleIdx="0" presStyleCnt="6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5C052A-1551-4FF5-826A-EE4B935206D0}" type="pres">
      <dgm:prSet presAssocID="{22418DB7-8403-4749-B707-9BDEACE85619}" presName="level3hierChild" presStyleCnt="0"/>
      <dgm:spPr/>
    </dgm:pt>
    <dgm:pt modelId="{65EA9DD0-6998-4E50-B283-4EEF9A2979D6}" type="pres">
      <dgm:prSet presAssocID="{8FBE9725-BCD6-4A63-BBAF-2C0FD969C779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28EE7092-5032-431C-B114-6E1F3EAB898E}" type="pres">
      <dgm:prSet presAssocID="{8FBE9725-BCD6-4A63-BBAF-2C0FD969C779}" presName="connTx" presStyleLbl="parChTrans1D3" presStyleIdx="1" presStyleCnt="6"/>
      <dgm:spPr/>
      <dgm:t>
        <a:bodyPr/>
        <a:lstStyle/>
        <a:p>
          <a:endParaRPr lang="en-US"/>
        </a:p>
      </dgm:t>
    </dgm:pt>
    <dgm:pt modelId="{5BAEBA36-0EFF-4AA7-B5CF-7B5F923D9CF7}" type="pres">
      <dgm:prSet presAssocID="{1D6A31C1-C0C1-4EB3-97D7-E234755389A1}" presName="root2" presStyleCnt="0"/>
      <dgm:spPr/>
    </dgm:pt>
    <dgm:pt modelId="{49A764D5-4810-4BFE-B957-B22830027277}" type="pres">
      <dgm:prSet presAssocID="{1D6A31C1-C0C1-4EB3-97D7-E234755389A1}" presName="LevelTwoTextNode" presStyleLbl="node3" presStyleIdx="1" presStyleCnt="6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0C149E-48E5-4BA3-831D-1A5A3F4685F3}" type="pres">
      <dgm:prSet presAssocID="{1D6A31C1-C0C1-4EB3-97D7-E234755389A1}" presName="level3hierChild" presStyleCnt="0"/>
      <dgm:spPr/>
    </dgm:pt>
    <dgm:pt modelId="{8EB3F368-86F1-4D1B-A3CF-7F8F16961DB8}" type="pres">
      <dgm:prSet presAssocID="{91D85BA4-AFBF-4F1C-A1D5-E14E59AEC522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8470E1C5-2646-4C44-9F7B-780681335502}" type="pres">
      <dgm:prSet presAssocID="{91D85BA4-AFBF-4F1C-A1D5-E14E59AEC522}" presName="connTx" presStyleLbl="parChTrans1D3" presStyleIdx="2" presStyleCnt="6"/>
      <dgm:spPr/>
      <dgm:t>
        <a:bodyPr/>
        <a:lstStyle/>
        <a:p>
          <a:endParaRPr lang="en-US"/>
        </a:p>
      </dgm:t>
    </dgm:pt>
    <dgm:pt modelId="{933AFF93-9A4D-493F-909F-A5F3EE798C9E}" type="pres">
      <dgm:prSet presAssocID="{081B5693-7A51-4017-95EC-26880A50CE91}" presName="root2" presStyleCnt="0"/>
      <dgm:spPr/>
    </dgm:pt>
    <dgm:pt modelId="{E8A439EE-F9BE-49A0-AEC2-DA3D2518A505}" type="pres">
      <dgm:prSet presAssocID="{081B5693-7A51-4017-95EC-26880A50CE91}" presName="LevelTwoTextNode" presStyleLbl="node3" presStyleIdx="2" presStyleCnt="6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09A3C1-B420-4E8D-9E17-912AB62BD15A}" type="pres">
      <dgm:prSet presAssocID="{081B5693-7A51-4017-95EC-26880A50CE91}" presName="level3hierChild" presStyleCnt="0"/>
      <dgm:spPr/>
    </dgm:pt>
    <dgm:pt modelId="{8A1B74C5-8EBB-4D21-9AA4-AAFDCF054DA1}" type="pres">
      <dgm:prSet presAssocID="{9968A226-02D0-45DF-9030-A5E745CA1626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FD3C0C92-A1B4-43AE-8863-76A2E9347630}" type="pres">
      <dgm:prSet presAssocID="{9968A226-02D0-45DF-9030-A5E745CA1626}" presName="connTx" presStyleLbl="parChTrans1D3" presStyleIdx="3" presStyleCnt="6"/>
      <dgm:spPr/>
      <dgm:t>
        <a:bodyPr/>
        <a:lstStyle/>
        <a:p>
          <a:endParaRPr lang="en-US"/>
        </a:p>
      </dgm:t>
    </dgm:pt>
    <dgm:pt modelId="{97D49E81-4000-4988-8CB5-095850D3506B}" type="pres">
      <dgm:prSet presAssocID="{7AD503C4-5F94-402A-85EB-C6CD935BC21C}" presName="root2" presStyleCnt="0"/>
      <dgm:spPr/>
    </dgm:pt>
    <dgm:pt modelId="{414965EB-36BC-4456-86B1-A854C70BC06D}" type="pres">
      <dgm:prSet presAssocID="{7AD503C4-5F94-402A-85EB-C6CD935BC21C}" presName="LevelTwoTextNode" presStyleLbl="node3" presStyleIdx="3" presStyleCnt="6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565B6F-DBFF-4311-9436-20C9A537518F}" type="pres">
      <dgm:prSet presAssocID="{7AD503C4-5F94-402A-85EB-C6CD935BC21C}" presName="level3hierChild" presStyleCnt="0"/>
      <dgm:spPr/>
    </dgm:pt>
    <dgm:pt modelId="{95476F81-ACE7-4272-BCA2-851AD953D4C5}" type="pres">
      <dgm:prSet presAssocID="{D2DCB592-C59B-4710-82FF-A75BC399CA51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11CBA937-89EA-4397-935B-0BA22E402EA1}" type="pres">
      <dgm:prSet presAssocID="{D2DCB592-C59B-4710-82FF-A75BC399CA51}" presName="connTx" presStyleLbl="parChTrans1D3" presStyleIdx="4" presStyleCnt="6"/>
      <dgm:spPr/>
      <dgm:t>
        <a:bodyPr/>
        <a:lstStyle/>
        <a:p>
          <a:endParaRPr lang="en-US"/>
        </a:p>
      </dgm:t>
    </dgm:pt>
    <dgm:pt modelId="{9F251CCF-5CC9-48CA-AAAA-2230F8C269F3}" type="pres">
      <dgm:prSet presAssocID="{CFF9F947-19F7-4470-88D2-5AD9AD9ABA0D}" presName="root2" presStyleCnt="0"/>
      <dgm:spPr/>
    </dgm:pt>
    <dgm:pt modelId="{170BBC22-673A-430B-A1A5-458A1A1FA561}" type="pres">
      <dgm:prSet presAssocID="{CFF9F947-19F7-4470-88D2-5AD9AD9ABA0D}" presName="LevelTwoTextNode" presStyleLbl="node3" presStyleIdx="4" presStyleCnt="6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B3845-441A-4F76-8773-66C63AA7779C}" type="pres">
      <dgm:prSet presAssocID="{CFF9F947-19F7-4470-88D2-5AD9AD9ABA0D}" presName="level3hierChild" presStyleCnt="0"/>
      <dgm:spPr/>
    </dgm:pt>
    <dgm:pt modelId="{977AA888-9A6E-4669-8FC2-6019906CA65F}" type="pres">
      <dgm:prSet presAssocID="{EDD5DFC9-EB88-4047-9C72-18752CDDEE42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64B90ADB-5433-4E63-898F-C54958FA39F4}" type="pres">
      <dgm:prSet presAssocID="{EDD5DFC9-EB88-4047-9C72-18752CDDEE42}" presName="connTx" presStyleLbl="parChTrans1D3" presStyleIdx="5" presStyleCnt="6"/>
      <dgm:spPr/>
      <dgm:t>
        <a:bodyPr/>
        <a:lstStyle/>
        <a:p>
          <a:endParaRPr lang="en-US"/>
        </a:p>
      </dgm:t>
    </dgm:pt>
    <dgm:pt modelId="{51A605E5-6E87-44F9-9782-231D9C4B3B57}" type="pres">
      <dgm:prSet presAssocID="{353E4529-5531-49B5-A23D-A6F92E970A47}" presName="root2" presStyleCnt="0"/>
      <dgm:spPr/>
    </dgm:pt>
    <dgm:pt modelId="{F9EBE2F7-C7AE-4FF1-8EF9-A89549FBE2A1}" type="pres">
      <dgm:prSet presAssocID="{353E4529-5531-49B5-A23D-A6F92E970A47}" presName="LevelTwoTextNode" presStyleLbl="node3" presStyleIdx="5" presStyleCnt="6" custScaleX="317660" custScaleY="2195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5DB238-EB34-4014-B4AB-82A5AA23EDC3}" type="pres">
      <dgm:prSet presAssocID="{353E4529-5531-49B5-A23D-A6F92E970A47}" presName="level3hierChild" presStyleCnt="0"/>
      <dgm:spPr/>
    </dgm:pt>
    <dgm:pt modelId="{34845A0D-9497-405C-AA11-9750DC963165}" type="pres">
      <dgm:prSet presAssocID="{BDE8EEB8-10F0-4C46-A179-3E20C5F1027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87AEDB27-5883-4225-A1E1-6AE619DCA4C2}" type="pres">
      <dgm:prSet presAssocID="{BDE8EEB8-10F0-4C46-A179-3E20C5F1027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D128184-6ECD-44B5-A954-D8F8F771A714}" type="pres">
      <dgm:prSet presAssocID="{B08792B7-F213-46D3-97F2-A6550FA91772}" presName="root2" presStyleCnt="0"/>
      <dgm:spPr/>
    </dgm:pt>
    <dgm:pt modelId="{9FEE6FC2-9A03-4AAE-A3FE-AA3DB5959343}" type="pres">
      <dgm:prSet presAssocID="{B08792B7-F213-46D3-97F2-A6550FA91772}" presName="LevelTwoTextNode" presStyleLbl="node2" presStyleIdx="1" presStyleCnt="3" custScaleX="256810" custScaleY="1868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3E7A9-F0AC-4666-8FD2-FC4020D3F08C}" type="pres">
      <dgm:prSet presAssocID="{B08792B7-F213-46D3-97F2-A6550FA91772}" presName="level3hierChild" presStyleCnt="0"/>
      <dgm:spPr/>
    </dgm:pt>
    <dgm:pt modelId="{D53B45A7-3ADB-46D4-9056-4F052D0AB852}" type="pres">
      <dgm:prSet presAssocID="{95102562-F87F-4D99-A495-DA992D3F611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1C578E2-5EB7-426F-9E86-450144412696}" type="pres">
      <dgm:prSet presAssocID="{95102562-F87F-4D99-A495-DA992D3F611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31F8B460-5157-41E1-AAD2-3474B13991C5}" type="pres">
      <dgm:prSet presAssocID="{3E40BBCD-44EF-4C74-8FDE-F1EFE1AE6CEA}" presName="root2" presStyleCnt="0"/>
      <dgm:spPr/>
    </dgm:pt>
    <dgm:pt modelId="{0531E08A-83B4-41AD-8DC3-0C0CCC0BA78A}" type="pres">
      <dgm:prSet presAssocID="{3E40BBCD-44EF-4C74-8FDE-F1EFE1AE6CEA}" presName="LevelTwoTextNode" presStyleLbl="node2" presStyleIdx="2" presStyleCnt="3" custScaleX="2642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7A89FD-7965-4202-BDE2-10D76F462BBE}" type="pres">
      <dgm:prSet presAssocID="{3E40BBCD-44EF-4C74-8FDE-F1EFE1AE6CEA}" presName="level3hierChild" presStyleCnt="0"/>
      <dgm:spPr/>
    </dgm:pt>
  </dgm:ptLst>
  <dgm:cxnLst>
    <dgm:cxn modelId="{193A7AB3-697B-40F0-9A33-46972C8BF753}" srcId="{65B4F1F4-4640-46FF-BAB3-6A2DE71B37C6}" destId="{081B5693-7A51-4017-95EC-26880A50CE91}" srcOrd="2" destOrd="0" parTransId="{91D85BA4-AFBF-4F1C-A1D5-E14E59AEC522}" sibTransId="{023B38DD-34E4-4DC4-85D4-349B4AF82AD1}"/>
    <dgm:cxn modelId="{666B700E-B2BD-489F-AA82-B779A03AAEA2}" type="presOf" srcId="{7AD503C4-5F94-402A-85EB-C6CD935BC21C}" destId="{414965EB-36BC-4456-86B1-A854C70BC06D}" srcOrd="0" destOrd="0" presId="urn:microsoft.com/office/officeart/2005/8/layout/hierarchy2"/>
    <dgm:cxn modelId="{6EF6CA6E-818E-4723-98A7-417DF622887E}" type="presOf" srcId="{081B5693-7A51-4017-95EC-26880A50CE91}" destId="{E8A439EE-F9BE-49A0-AEC2-DA3D2518A505}" srcOrd="0" destOrd="0" presId="urn:microsoft.com/office/officeart/2005/8/layout/hierarchy2"/>
    <dgm:cxn modelId="{69031587-2C2A-4EC2-B586-F955965540D3}" type="presOf" srcId="{CFF9F947-19F7-4470-88D2-5AD9AD9ABA0D}" destId="{170BBC22-673A-430B-A1A5-458A1A1FA561}" srcOrd="0" destOrd="0" presId="urn:microsoft.com/office/officeart/2005/8/layout/hierarchy2"/>
    <dgm:cxn modelId="{29628102-52A6-479E-A9CD-D10568F6EDFA}" type="presOf" srcId="{11A20696-B86C-43CA-BB14-B2C63FAB49D5}" destId="{15641FB4-05AE-4CD3-989A-760F6C075DEC}" srcOrd="1" destOrd="0" presId="urn:microsoft.com/office/officeart/2005/8/layout/hierarchy2"/>
    <dgm:cxn modelId="{66948221-13F0-4627-9617-9F2272527E66}" type="presOf" srcId="{9968A226-02D0-45DF-9030-A5E745CA1626}" destId="{8A1B74C5-8EBB-4D21-9AA4-AAFDCF054DA1}" srcOrd="0" destOrd="0" presId="urn:microsoft.com/office/officeart/2005/8/layout/hierarchy2"/>
    <dgm:cxn modelId="{0ED20C4B-ACE7-4A44-B6B0-45F35526C9A5}" type="presOf" srcId="{BDE8EEB8-10F0-4C46-A179-3E20C5F1027C}" destId="{34845A0D-9497-405C-AA11-9750DC963165}" srcOrd="0" destOrd="0" presId="urn:microsoft.com/office/officeart/2005/8/layout/hierarchy2"/>
    <dgm:cxn modelId="{69B86BB0-5ADE-4F17-8A6C-34F4244E3BF7}" type="presOf" srcId="{308BC0DB-476B-4B0C-B12C-D6BFD3184995}" destId="{B4D227D9-CEA4-4267-88D4-3ABFA5D6757A}" srcOrd="1" destOrd="0" presId="urn:microsoft.com/office/officeart/2005/8/layout/hierarchy2"/>
    <dgm:cxn modelId="{9880EFB8-F974-4326-B836-68EF3FA617DB}" type="presOf" srcId="{EDD5DFC9-EB88-4047-9C72-18752CDDEE42}" destId="{64B90ADB-5433-4E63-898F-C54958FA39F4}" srcOrd="1" destOrd="0" presId="urn:microsoft.com/office/officeart/2005/8/layout/hierarchy2"/>
    <dgm:cxn modelId="{A566BD4A-0267-43CC-B94D-E50D9A583DAB}" srcId="{65B4F1F4-4640-46FF-BAB3-6A2DE71B37C6}" destId="{353E4529-5531-49B5-A23D-A6F92E970A47}" srcOrd="5" destOrd="0" parTransId="{EDD5DFC9-EB88-4047-9C72-18752CDDEE42}" sibTransId="{C03272D1-880D-44E3-837B-3A5193883596}"/>
    <dgm:cxn modelId="{0FE2F4A3-09E1-4FAE-AC90-ABEB91CD46A5}" type="presOf" srcId="{B08792B7-F213-46D3-97F2-A6550FA91772}" destId="{9FEE6FC2-9A03-4AAE-A3FE-AA3DB5959343}" srcOrd="0" destOrd="0" presId="urn:microsoft.com/office/officeart/2005/8/layout/hierarchy2"/>
    <dgm:cxn modelId="{EE58B830-28E2-44B3-8EB5-4564E6166E4E}" srcId="{65B4F1F4-4640-46FF-BAB3-6A2DE71B37C6}" destId="{1D6A31C1-C0C1-4EB3-97D7-E234755389A1}" srcOrd="1" destOrd="0" parTransId="{8FBE9725-BCD6-4A63-BBAF-2C0FD969C779}" sibTransId="{56EA38A7-6B51-4F43-AFE5-9CC8BE94CF65}"/>
    <dgm:cxn modelId="{51E62E7D-E3D7-451F-A850-5A13CD55DBB6}" srcId="{65B4F1F4-4640-46FF-BAB3-6A2DE71B37C6}" destId="{CFF9F947-19F7-4470-88D2-5AD9AD9ABA0D}" srcOrd="4" destOrd="0" parTransId="{D2DCB592-C59B-4710-82FF-A75BC399CA51}" sibTransId="{F58F127C-1FC8-40A4-897C-0B82D6A34D78}"/>
    <dgm:cxn modelId="{835C2659-3524-4855-8D05-6D159BD49773}" type="presOf" srcId="{22418DB7-8403-4749-B707-9BDEACE85619}" destId="{884818CC-9F4D-4238-B619-52BAC701BD87}" srcOrd="0" destOrd="0" presId="urn:microsoft.com/office/officeart/2005/8/layout/hierarchy2"/>
    <dgm:cxn modelId="{F89968E8-C6F4-4110-B308-8779B1627985}" type="presOf" srcId="{8FBE9725-BCD6-4A63-BBAF-2C0FD969C779}" destId="{65EA9DD0-6998-4E50-B283-4EEF9A2979D6}" srcOrd="0" destOrd="0" presId="urn:microsoft.com/office/officeart/2005/8/layout/hierarchy2"/>
    <dgm:cxn modelId="{070D57D6-AAC7-4ED8-8EDF-3DEE3D318ACA}" type="presOf" srcId="{8FBE9725-BCD6-4A63-BBAF-2C0FD969C779}" destId="{28EE7092-5032-431C-B114-6E1F3EAB898E}" srcOrd="1" destOrd="0" presId="urn:microsoft.com/office/officeart/2005/8/layout/hierarchy2"/>
    <dgm:cxn modelId="{0908FAB0-0BE9-4150-ADA2-5846869AB840}" type="presOf" srcId="{95102562-F87F-4D99-A495-DA992D3F611C}" destId="{91C578E2-5EB7-426F-9E86-450144412696}" srcOrd="1" destOrd="0" presId="urn:microsoft.com/office/officeart/2005/8/layout/hierarchy2"/>
    <dgm:cxn modelId="{10E176E6-1302-4BEC-B392-119F4C95A5B9}" type="presOf" srcId="{BDE8EEB8-10F0-4C46-A179-3E20C5F1027C}" destId="{87AEDB27-5883-4225-A1E1-6AE619DCA4C2}" srcOrd="1" destOrd="0" presId="urn:microsoft.com/office/officeart/2005/8/layout/hierarchy2"/>
    <dgm:cxn modelId="{D77E0192-3C01-4C9A-BF5B-A95BE928D89F}" type="presOf" srcId="{9968A226-02D0-45DF-9030-A5E745CA1626}" destId="{FD3C0C92-A1B4-43AE-8863-76A2E9347630}" srcOrd="1" destOrd="0" presId="urn:microsoft.com/office/officeart/2005/8/layout/hierarchy2"/>
    <dgm:cxn modelId="{966343FD-0DBD-44EB-85FC-F76BEE3B53A1}" type="presOf" srcId="{D2DCB592-C59B-4710-82FF-A75BC399CA51}" destId="{95476F81-ACE7-4272-BCA2-851AD953D4C5}" srcOrd="0" destOrd="0" presId="urn:microsoft.com/office/officeart/2005/8/layout/hierarchy2"/>
    <dgm:cxn modelId="{12DE1992-9260-4F3C-8457-F87A9235A861}" type="presOf" srcId="{11A20696-B86C-43CA-BB14-B2C63FAB49D5}" destId="{935482D8-F9E5-426C-ACFE-7DE35A0A28AA}" srcOrd="0" destOrd="0" presId="urn:microsoft.com/office/officeart/2005/8/layout/hierarchy2"/>
    <dgm:cxn modelId="{FFBD2081-1A6D-49A3-988C-4AE235A1C205}" srcId="{4F79357F-6F38-4056-A6C8-F13472FFC9D9}" destId="{3E40BBCD-44EF-4C74-8FDE-F1EFE1AE6CEA}" srcOrd="2" destOrd="0" parTransId="{95102562-F87F-4D99-A495-DA992D3F611C}" sibTransId="{E7780C84-4D62-476B-A9E5-5E47348CFF4B}"/>
    <dgm:cxn modelId="{42BA3729-234E-48C5-A59A-9885D4167AE4}" type="presOf" srcId="{353E4529-5531-49B5-A23D-A6F92E970A47}" destId="{F9EBE2F7-C7AE-4FF1-8EF9-A89549FBE2A1}" srcOrd="0" destOrd="0" presId="urn:microsoft.com/office/officeart/2005/8/layout/hierarchy2"/>
    <dgm:cxn modelId="{13331472-EA2B-4223-9019-4BB22BBFBD6F}" srcId="{65B4F1F4-4640-46FF-BAB3-6A2DE71B37C6}" destId="{7AD503C4-5F94-402A-85EB-C6CD935BC21C}" srcOrd="3" destOrd="0" parTransId="{9968A226-02D0-45DF-9030-A5E745CA1626}" sibTransId="{80541A6B-9BB0-456D-BDAF-CA6A4BD9F4B2}"/>
    <dgm:cxn modelId="{EAB8BE91-A0AF-4669-85F9-71D5ACE63E27}" srcId="{65B4F1F4-4640-46FF-BAB3-6A2DE71B37C6}" destId="{22418DB7-8403-4749-B707-9BDEACE85619}" srcOrd="0" destOrd="0" parTransId="{308BC0DB-476B-4B0C-B12C-D6BFD3184995}" sibTransId="{D4638239-3F21-4E6B-A9C1-7BD58DAF546B}"/>
    <dgm:cxn modelId="{BB08A646-6288-41C6-A733-EEC33C6016F9}" type="presOf" srcId="{308BC0DB-476B-4B0C-B12C-D6BFD3184995}" destId="{DC1A8BDA-4B4D-4F13-83AE-AD3C43249D9C}" srcOrd="0" destOrd="0" presId="urn:microsoft.com/office/officeart/2005/8/layout/hierarchy2"/>
    <dgm:cxn modelId="{D780E93A-2BAE-4C4A-A782-99DD84E54961}" type="presOf" srcId="{91D85BA4-AFBF-4F1C-A1D5-E14E59AEC522}" destId="{8470E1C5-2646-4C44-9F7B-780681335502}" srcOrd="1" destOrd="0" presId="urn:microsoft.com/office/officeart/2005/8/layout/hierarchy2"/>
    <dgm:cxn modelId="{2FFBF7FD-55B8-4877-8231-025EF053E6A3}" type="presOf" srcId="{4F79357F-6F38-4056-A6C8-F13472FFC9D9}" destId="{66D795CB-6B7C-4E1B-83B5-0CBEA67357C8}" srcOrd="0" destOrd="0" presId="urn:microsoft.com/office/officeart/2005/8/layout/hierarchy2"/>
    <dgm:cxn modelId="{F774D5DE-3207-4BFA-8303-C6934B48F2CB}" type="presOf" srcId="{95102562-F87F-4D99-A495-DA992D3F611C}" destId="{D53B45A7-3ADB-46D4-9056-4F052D0AB852}" srcOrd="0" destOrd="0" presId="urn:microsoft.com/office/officeart/2005/8/layout/hierarchy2"/>
    <dgm:cxn modelId="{0A10C59B-ACCE-4C65-8276-815A47EFBDAF}" type="presOf" srcId="{9782C19C-147D-422E-99BE-478291E73A01}" destId="{9258DB3D-CE68-4564-8F6B-D5AC63F1CE74}" srcOrd="0" destOrd="0" presId="urn:microsoft.com/office/officeart/2005/8/layout/hierarchy2"/>
    <dgm:cxn modelId="{3E727EF8-1AC1-496D-B911-56202FA08419}" type="presOf" srcId="{D2DCB592-C59B-4710-82FF-A75BC399CA51}" destId="{11CBA937-89EA-4397-935B-0BA22E402EA1}" srcOrd="1" destOrd="0" presId="urn:microsoft.com/office/officeart/2005/8/layout/hierarchy2"/>
    <dgm:cxn modelId="{3980CD42-C8EE-444D-8330-14D5A9380712}" srcId="{4F79357F-6F38-4056-A6C8-F13472FFC9D9}" destId="{B08792B7-F213-46D3-97F2-A6550FA91772}" srcOrd="1" destOrd="0" parTransId="{BDE8EEB8-10F0-4C46-A179-3E20C5F1027C}" sibTransId="{B6D99EA9-50CF-4470-860A-A98E1CC9C59E}"/>
    <dgm:cxn modelId="{D9B77685-F524-42EC-9018-FAF23644282C}" type="presOf" srcId="{1D6A31C1-C0C1-4EB3-97D7-E234755389A1}" destId="{49A764D5-4810-4BFE-B957-B22830027277}" srcOrd="0" destOrd="0" presId="urn:microsoft.com/office/officeart/2005/8/layout/hierarchy2"/>
    <dgm:cxn modelId="{33C881D9-7EA7-4D38-B6FF-32DACE3386B2}" type="presOf" srcId="{EDD5DFC9-EB88-4047-9C72-18752CDDEE42}" destId="{977AA888-9A6E-4669-8FC2-6019906CA65F}" srcOrd="0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C6FFAE16-ACF4-4057-863E-B18EB840E89A}" type="presOf" srcId="{91D85BA4-AFBF-4F1C-A1D5-E14E59AEC522}" destId="{8EB3F368-86F1-4D1B-A3CF-7F8F16961DB8}" srcOrd="0" destOrd="0" presId="urn:microsoft.com/office/officeart/2005/8/layout/hierarchy2"/>
    <dgm:cxn modelId="{A22735A0-22B3-4082-87F0-9157F4B88BD0}" type="presOf" srcId="{65B4F1F4-4640-46FF-BAB3-6A2DE71B37C6}" destId="{971ED94D-6C25-4C86-966F-72CF334757E2}" srcOrd="0" destOrd="0" presId="urn:microsoft.com/office/officeart/2005/8/layout/hierarchy2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997493D3-E2D0-41EF-B44D-6E461BFABAD6}" type="presOf" srcId="{3E40BBCD-44EF-4C74-8FDE-F1EFE1AE6CEA}" destId="{0531E08A-83B4-41AD-8DC3-0C0CCC0BA78A}" srcOrd="0" destOrd="0" presId="urn:microsoft.com/office/officeart/2005/8/layout/hierarchy2"/>
    <dgm:cxn modelId="{D9873B3C-F2FE-4831-BD0E-EBC613CF6D68}" type="presParOf" srcId="{9258DB3D-CE68-4564-8F6B-D5AC63F1CE74}" destId="{5B5A80D7-CADE-4D5C-AF67-E0EEC0A0B26C}" srcOrd="0" destOrd="0" presId="urn:microsoft.com/office/officeart/2005/8/layout/hierarchy2"/>
    <dgm:cxn modelId="{EF1D516E-D8E8-4E28-9B5C-8E15E971C14D}" type="presParOf" srcId="{5B5A80D7-CADE-4D5C-AF67-E0EEC0A0B26C}" destId="{66D795CB-6B7C-4E1B-83B5-0CBEA67357C8}" srcOrd="0" destOrd="0" presId="urn:microsoft.com/office/officeart/2005/8/layout/hierarchy2"/>
    <dgm:cxn modelId="{EA728DE1-928C-4843-B815-EF9012E68DA0}" type="presParOf" srcId="{5B5A80D7-CADE-4D5C-AF67-E0EEC0A0B26C}" destId="{8AD32B54-5E4E-43B6-A03E-DD056F252A92}" srcOrd="1" destOrd="0" presId="urn:microsoft.com/office/officeart/2005/8/layout/hierarchy2"/>
    <dgm:cxn modelId="{D51001F7-12FB-4E1B-91FE-617C525D4449}" type="presParOf" srcId="{8AD32B54-5E4E-43B6-A03E-DD056F252A92}" destId="{935482D8-F9E5-426C-ACFE-7DE35A0A28AA}" srcOrd="0" destOrd="0" presId="urn:microsoft.com/office/officeart/2005/8/layout/hierarchy2"/>
    <dgm:cxn modelId="{7DAA0CD3-39CE-4C00-A201-D180354714B4}" type="presParOf" srcId="{935482D8-F9E5-426C-ACFE-7DE35A0A28AA}" destId="{15641FB4-05AE-4CD3-989A-760F6C075DEC}" srcOrd="0" destOrd="0" presId="urn:microsoft.com/office/officeart/2005/8/layout/hierarchy2"/>
    <dgm:cxn modelId="{656DABA2-D443-4B8F-BB95-00024D108CE1}" type="presParOf" srcId="{8AD32B54-5E4E-43B6-A03E-DD056F252A92}" destId="{B9F047B1-B538-4334-8838-E9B0E18E81C7}" srcOrd="1" destOrd="0" presId="urn:microsoft.com/office/officeart/2005/8/layout/hierarchy2"/>
    <dgm:cxn modelId="{6E72F2F0-4701-491D-9A75-2295318D188A}" type="presParOf" srcId="{B9F047B1-B538-4334-8838-E9B0E18E81C7}" destId="{971ED94D-6C25-4C86-966F-72CF334757E2}" srcOrd="0" destOrd="0" presId="urn:microsoft.com/office/officeart/2005/8/layout/hierarchy2"/>
    <dgm:cxn modelId="{1C1A16B8-D3D2-48EE-8931-0553BE668EE7}" type="presParOf" srcId="{B9F047B1-B538-4334-8838-E9B0E18E81C7}" destId="{41E9DE31-5DC8-4FA3-9696-D03E92AC77BF}" srcOrd="1" destOrd="0" presId="urn:microsoft.com/office/officeart/2005/8/layout/hierarchy2"/>
    <dgm:cxn modelId="{560AEBA0-D655-43B2-BCBD-8421A3E90E90}" type="presParOf" srcId="{41E9DE31-5DC8-4FA3-9696-D03E92AC77BF}" destId="{DC1A8BDA-4B4D-4F13-83AE-AD3C43249D9C}" srcOrd="0" destOrd="0" presId="urn:microsoft.com/office/officeart/2005/8/layout/hierarchy2"/>
    <dgm:cxn modelId="{F9BABE3A-CEBF-4429-8418-79DB87138009}" type="presParOf" srcId="{DC1A8BDA-4B4D-4F13-83AE-AD3C43249D9C}" destId="{B4D227D9-CEA4-4267-88D4-3ABFA5D6757A}" srcOrd="0" destOrd="0" presId="urn:microsoft.com/office/officeart/2005/8/layout/hierarchy2"/>
    <dgm:cxn modelId="{4AA5569D-38C1-4EB2-B355-5F3806C27188}" type="presParOf" srcId="{41E9DE31-5DC8-4FA3-9696-D03E92AC77BF}" destId="{33C859F1-707D-4F35-8A99-A1955C1E3D15}" srcOrd="1" destOrd="0" presId="urn:microsoft.com/office/officeart/2005/8/layout/hierarchy2"/>
    <dgm:cxn modelId="{BED606AE-6CDB-43CC-9878-D0A20373CFFD}" type="presParOf" srcId="{33C859F1-707D-4F35-8A99-A1955C1E3D15}" destId="{884818CC-9F4D-4238-B619-52BAC701BD87}" srcOrd="0" destOrd="0" presId="urn:microsoft.com/office/officeart/2005/8/layout/hierarchy2"/>
    <dgm:cxn modelId="{AF509D3C-4850-47A0-9CB4-79A628928964}" type="presParOf" srcId="{33C859F1-707D-4F35-8A99-A1955C1E3D15}" destId="{625C052A-1551-4FF5-826A-EE4B935206D0}" srcOrd="1" destOrd="0" presId="urn:microsoft.com/office/officeart/2005/8/layout/hierarchy2"/>
    <dgm:cxn modelId="{6E52DF67-0FD4-49F7-9DA6-D26E8F81C467}" type="presParOf" srcId="{41E9DE31-5DC8-4FA3-9696-D03E92AC77BF}" destId="{65EA9DD0-6998-4E50-B283-4EEF9A2979D6}" srcOrd="2" destOrd="0" presId="urn:microsoft.com/office/officeart/2005/8/layout/hierarchy2"/>
    <dgm:cxn modelId="{E4CACD45-49D3-4D14-AA17-0F2036866153}" type="presParOf" srcId="{65EA9DD0-6998-4E50-B283-4EEF9A2979D6}" destId="{28EE7092-5032-431C-B114-6E1F3EAB898E}" srcOrd="0" destOrd="0" presId="urn:microsoft.com/office/officeart/2005/8/layout/hierarchy2"/>
    <dgm:cxn modelId="{FBCBEDB4-EFFD-41BD-B9A3-E13008EFF784}" type="presParOf" srcId="{41E9DE31-5DC8-4FA3-9696-D03E92AC77BF}" destId="{5BAEBA36-0EFF-4AA7-B5CF-7B5F923D9CF7}" srcOrd="3" destOrd="0" presId="urn:microsoft.com/office/officeart/2005/8/layout/hierarchy2"/>
    <dgm:cxn modelId="{C7827998-658C-40EC-A578-0734A57B30EC}" type="presParOf" srcId="{5BAEBA36-0EFF-4AA7-B5CF-7B5F923D9CF7}" destId="{49A764D5-4810-4BFE-B957-B22830027277}" srcOrd="0" destOrd="0" presId="urn:microsoft.com/office/officeart/2005/8/layout/hierarchy2"/>
    <dgm:cxn modelId="{3461000A-F989-45CF-8731-1C790D8BAD6E}" type="presParOf" srcId="{5BAEBA36-0EFF-4AA7-B5CF-7B5F923D9CF7}" destId="{C70C149E-48E5-4BA3-831D-1A5A3F4685F3}" srcOrd="1" destOrd="0" presId="urn:microsoft.com/office/officeart/2005/8/layout/hierarchy2"/>
    <dgm:cxn modelId="{3076D42A-4A3D-4BEA-80DD-86A062FB2797}" type="presParOf" srcId="{41E9DE31-5DC8-4FA3-9696-D03E92AC77BF}" destId="{8EB3F368-86F1-4D1B-A3CF-7F8F16961DB8}" srcOrd="4" destOrd="0" presId="urn:microsoft.com/office/officeart/2005/8/layout/hierarchy2"/>
    <dgm:cxn modelId="{5A1939FE-80D6-41D9-A8F7-2533259EBB8A}" type="presParOf" srcId="{8EB3F368-86F1-4D1B-A3CF-7F8F16961DB8}" destId="{8470E1C5-2646-4C44-9F7B-780681335502}" srcOrd="0" destOrd="0" presId="urn:microsoft.com/office/officeart/2005/8/layout/hierarchy2"/>
    <dgm:cxn modelId="{46F2B405-EAE4-469C-8605-1C2770F58943}" type="presParOf" srcId="{41E9DE31-5DC8-4FA3-9696-D03E92AC77BF}" destId="{933AFF93-9A4D-493F-909F-A5F3EE798C9E}" srcOrd="5" destOrd="0" presId="urn:microsoft.com/office/officeart/2005/8/layout/hierarchy2"/>
    <dgm:cxn modelId="{16000753-2CC9-4930-A623-54B530C22F1D}" type="presParOf" srcId="{933AFF93-9A4D-493F-909F-A5F3EE798C9E}" destId="{E8A439EE-F9BE-49A0-AEC2-DA3D2518A505}" srcOrd="0" destOrd="0" presId="urn:microsoft.com/office/officeart/2005/8/layout/hierarchy2"/>
    <dgm:cxn modelId="{0FEF08D3-734E-438C-A786-52BB73B3F5B8}" type="presParOf" srcId="{933AFF93-9A4D-493F-909F-A5F3EE798C9E}" destId="{2709A3C1-B420-4E8D-9E17-912AB62BD15A}" srcOrd="1" destOrd="0" presId="urn:microsoft.com/office/officeart/2005/8/layout/hierarchy2"/>
    <dgm:cxn modelId="{F831CF8D-9263-42BF-A697-190F9DF725EE}" type="presParOf" srcId="{41E9DE31-5DC8-4FA3-9696-D03E92AC77BF}" destId="{8A1B74C5-8EBB-4D21-9AA4-AAFDCF054DA1}" srcOrd="6" destOrd="0" presId="urn:microsoft.com/office/officeart/2005/8/layout/hierarchy2"/>
    <dgm:cxn modelId="{00DAB84D-EE17-449E-A481-42EB9C6E6715}" type="presParOf" srcId="{8A1B74C5-8EBB-4D21-9AA4-AAFDCF054DA1}" destId="{FD3C0C92-A1B4-43AE-8863-76A2E9347630}" srcOrd="0" destOrd="0" presId="urn:microsoft.com/office/officeart/2005/8/layout/hierarchy2"/>
    <dgm:cxn modelId="{6479BD7A-1F85-463A-B8BD-9D20D3D67FE3}" type="presParOf" srcId="{41E9DE31-5DC8-4FA3-9696-D03E92AC77BF}" destId="{97D49E81-4000-4988-8CB5-095850D3506B}" srcOrd="7" destOrd="0" presId="urn:microsoft.com/office/officeart/2005/8/layout/hierarchy2"/>
    <dgm:cxn modelId="{182AEDCA-A681-4725-AB59-327DA412C603}" type="presParOf" srcId="{97D49E81-4000-4988-8CB5-095850D3506B}" destId="{414965EB-36BC-4456-86B1-A854C70BC06D}" srcOrd="0" destOrd="0" presId="urn:microsoft.com/office/officeart/2005/8/layout/hierarchy2"/>
    <dgm:cxn modelId="{1FCC21C4-990A-4CA4-A48B-7A0228EF2C6F}" type="presParOf" srcId="{97D49E81-4000-4988-8CB5-095850D3506B}" destId="{CF565B6F-DBFF-4311-9436-20C9A537518F}" srcOrd="1" destOrd="0" presId="urn:microsoft.com/office/officeart/2005/8/layout/hierarchy2"/>
    <dgm:cxn modelId="{3FB64AF9-6953-4017-8408-03EFAB3A4DA5}" type="presParOf" srcId="{41E9DE31-5DC8-4FA3-9696-D03E92AC77BF}" destId="{95476F81-ACE7-4272-BCA2-851AD953D4C5}" srcOrd="8" destOrd="0" presId="urn:microsoft.com/office/officeart/2005/8/layout/hierarchy2"/>
    <dgm:cxn modelId="{FE2B6B67-91FC-423F-B04B-6DDDD7972BA5}" type="presParOf" srcId="{95476F81-ACE7-4272-BCA2-851AD953D4C5}" destId="{11CBA937-89EA-4397-935B-0BA22E402EA1}" srcOrd="0" destOrd="0" presId="urn:microsoft.com/office/officeart/2005/8/layout/hierarchy2"/>
    <dgm:cxn modelId="{98B6E177-85E7-4D1F-B192-20FE99FFE655}" type="presParOf" srcId="{41E9DE31-5DC8-4FA3-9696-D03E92AC77BF}" destId="{9F251CCF-5CC9-48CA-AAAA-2230F8C269F3}" srcOrd="9" destOrd="0" presId="urn:microsoft.com/office/officeart/2005/8/layout/hierarchy2"/>
    <dgm:cxn modelId="{3580AFE6-1B17-4384-A071-A216D2F46CBF}" type="presParOf" srcId="{9F251CCF-5CC9-48CA-AAAA-2230F8C269F3}" destId="{170BBC22-673A-430B-A1A5-458A1A1FA561}" srcOrd="0" destOrd="0" presId="urn:microsoft.com/office/officeart/2005/8/layout/hierarchy2"/>
    <dgm:cxn modelId="{FA761D98-4779-48B7-BC39-DFA4E5890BF3}" type="presParOf" srcId="{9F251CCF-5CC9-48CA-AAAA-2230F8C269F3}" destId="{E5FB3845-441A-4F76-8773-66C63AA7779C}" srcOrd="1" destOrd="0" presId="urn:microsoft.com/office/officeart/2005/8/layout/hierarchy2"/>
    <dgm:cxn modelId="{09E9381E-A032-40B8-BA40-9A3542F486DB}" type="presParOf" srcId="{41E9DE31-5DC8-4FA3-9696-D03E92AC77BF}" destId="{977AA888-9A6E-4669-8FC2-6019906CA65F}" srcOrd="10" destOrd="0" presId="urn:microsoft.com/office/officeart/2005/8/layout/hierarchy2"/>
    <dgm:cxn modelId="{36BE9A23-E98F-4671-8625-4B6291AC89D7}" type="presParOf" srcId="{977AA888-9A6E-4669-8FC2-6019906CA65F}" destId="{64B90ADB-5433-4E63-898F-C54958FA39F4}" srcOrd="0" destOrd="0" presId="urn:microsoft.com/office/officeart/2005/8/layout/hierarchy2"/>
    <dgm:cxn modelId="{E1C7355D-6F13-4A0B-B127-5D09F35DFB81}" type="presParOf" srcId="{41E9DE31-5DC8-4FA3-9696-D03E92AC77BF}" destId="{51A605E5-6E87-44F9-9782-231D9C4B3B57}" srcOrd="11" destOrd="0" presId="urn:microsoft.com/office/officeart/2005/8/layout/hierarchy2"/>
    <dgm:cxn modelId="{0613A8A2-0121-4270-8090-FD31EA9F328E}" type="presParOf" srcId="{51A605E5-6E87-44F9-9782-231D9C4B3B57}" destId="{F9EBE2F7-C7AE-4FF1-8EF9-A89549FBE2A1}" srcOrd="0" destOrd="0" presId="urn:microsoft.com/office/officeart/2005/8/layout/hierarchy2"/>
    <dgm:cxn modelId="{C159B5C5-99E3-48D7-BE81-FD649FCE93F0}" type="presParOf" srcId="{51A605E5-6E87-44F9-9782-231D9C4B3B57}" destId="{A15DB238-EB34-4014-B4AB-82A5AA23EDC3}" srcOrd="1" destOrd="0" presId="urn:microsoft.com/office/officeart/2005/8/layout/hierarchy2"/>
    <dgm:cxn modelId="{6C835852-A6DF-408A-AA90-20BD6146A9C1}" type="presParOf" srcId="{8AD32B54-5E4E-43B6-A03E-DD056F252A92}" destId="{34845A0D-9497-405C-AA11-9750DC963165}" srcOrd="2" destOrd="0" presId="urn:microsoft.com/office/officeart/2005/8/layout/hierarchy2"/>
    <dgm:cxn modelId="{9C467A87-2643-45CA-91BE-41600BC1CA53}" type="presParOf" srcId="{34845A0D-9497-405C-AA11-9750DC963165}" destId="{87AEDB27-5883-4225-A1E1-6AE619DCA4C2}" srcOrd="0" destOrd="0" presId="urn:microsoft.com/office/officeart/2005/8/layout/hierarchy2"/>
    <dgm:cxn modelId="{E389F6CC-3D8C-4850-86AD-821B59FBD7AD}" type="presParOf" srcId="{8AD32B54-5E4E-43B6-A03E-DD056F252A92}" destId="{FD128184-6ECD-44B5-A954-D8F8F771A714}" srcOrd="3" destOrd="0" presId="urn:microsoft.com/office/officeart/2005/8/layout/hierarchy2"/>
    <dgm:cxn modelId="{015D5A39-6720-49A4-82AC-3AF44A91BE12}" type="presParOf" srcId="{FD128184-6ECD-44B5-A954-D8F8F771A714}" destId="{9FEE6FC2-9A03-4AAE-A3FE-AA3DB5959343}" srcOrd="0" destOrd="0" presId="urn:microsoft.com/office/officeart/2005/8/layout/hierarchy2"/>
    <dgm:cxn modelId="{5ADEFE9B-F7BA-428F-94CC-4FA5D6410190}" type="presParOf" srcId="{FD128184-6ECD-44B5-A954-D8F8F771A714}" destId="{AAD3E7A9-F0AC-4666-8FD2-FC4020D3F08C}" srcOrd="1" destOrd="0" presId="urn:microsoft.com/office/officeart/2005/8/layout/hierarchy2"/>
    <dgm:cxn modelId="{31C4EE1C-2BF6-41AC-B197-8493D7616820}" type="presParOf" srcId="{8AD32B54-5E4E-43B6-A03E-DD056F252A92}" destId="{D53B45A7-3ADB-46D4-9056-4F052D0AB852}" srcOrd="4" destOrd="0" presId="urn:microsoft.com/office/officeart/2005/8/layout/hierarchy2"/>
    <dgm:cxn modelId="{F7A68B0E-F446-4273-A340-46AAA107AE20}" type="presParOf" srcId="{D53B45A7-3ADB-46D4-9056-4F052D0AB852}" destId="{91C578E2-5EB7-426F-9E86-450144412696}" srcOrd="0" destOrd="0" presId="urn:microsoft.com/office/officeart/2005/8/layout/hierarchy2"/>
    <dgm:cxn modelId="{6D213E69-4FA9-4A09-BAC9-AEC3E20031E7}" type="presParOf" srcId="{8AD32B54-5E4E-43B6-A03E-DD056F252A92}" destId="{31F8B460-5157-41E1-AAD2-3474B13991C5}" srcOrd="5" destOrd="0" presId="urn:microsoft.com/office/officeart/2005/8/layout/hierarchy2"/>
    <dgm:cxn modelId="{A4B906D1-4B08-4A96-92D1-C6D10D85D1EF}" type="presParOf" srcId="{31F8B460-5157-41E1-AAD2-3474B13991C5}" destId="{0531E08A-83B4-41AD-8DC3-0C0CCC0BA78A}" srcOrd="0" destOrd="0" presId="urn:microsoft.com/office/officeart/2005/8/layout/hierarchy2"/>
    <dgm:cxn modelId="{1C919A1B-7E8A-4946-B057-A8ED1E312627}" type="presParOf" srcId="{31F8B460-5157-41E1-AAD2-3474B13991C5}" destId="{DE7A89FD-7965-4202-BDE2-10D76F462BB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6FF47D9-1847-441A-8C5A-750B304270D9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AEAE2A-6D72-4267-9E27-30AFBAC291F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Scrips</a:t>
          </a:r>
          <a:r>
            <a:rPr lang="en-US" dirty="0" smtClean="0">
              <a:latin typeface="Franklin Gothic Medium Cond" panose="020B0606030402020204" pitchFamily="34" charset="0"/>
            </a:rPr>
            <a:t> &amp; schemes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9AB0865-B000-4827-9CD3-891D418046E5}" type="parTrans" cxnId="{A00A5D6F-C494-4185-9E80-E13BBE6ECC6B}">
      <dgm:prSet/>
      <dgm:spPr/>
      <dgm:t>
        <a:bodyPr/>
        <a:lstStyle/>
        <a:p>
          <a:endParaRPr lang="en-US"/>
        </a:p>
      </dgm:t>
    </dgm:pt>
    <dgm:pt modelId="{145B364A-7EC1-433B-9B6A-341BC8D99784}" type="sibTrans" cxnId="{A00A5D6F-C494-4185-9E80-E13BBE6ECC6B}">
      <dgm:prSet/>
      <dgm:spPr/>
      <dgm:t>
        <a:bodyPr/>
        <a:lstStyle/>
        <a:p>
          <a:endParaRPr lang="en-US"/>
        </a:p>
      </dgm:t>
    </dgm:pt>
    <dgm:pt modelId="{9818B86C-5399-4E5A-B9BC-B763967B630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Ease of Doing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0319AF-1069-4C56-A0FC-60F6028997A6}" type="parTrans" cxnId="{DED4C1DC-A940-4A9D-ADA2-5C2FB2AAD977}">
      <dgm:prSet/>
      <dgm:spPr/>
      <dgm:t>
        <a:bodyPr/>
        <a:lstStyle/>
        <a:p>
          <a:endParaRPr lang="en-US"/>
        </a:p>
      </dgm:t>
    </dgm:pt>
    <dgm:pt modelId="{0536C098-3616-4433-ABB6-2B17D41DF72B}" type="sibTrans" cxnId="{DED4C1DC-A940-4A9D-ADA2-5C2FB2AAD977}">
      <dgm:prSet/>
      <dgm:spPr/>
      <dgm:t>
        <a:bodyPr/>
        <a:lstStyle/>
        <a:p>
          <a:endParaRPr lang="en-US"/>
        </a:p>
      </dgm:t>
    </dgm:pt>
    <dgm:pt modelId="{6984E7F0-4678-4424-82A6-071E5E17CF2A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124911A-03E6-4A67-A328-E538958C2B4D}" type="parTrans" cxnId="{5BA46924-6F8E-4FBF-876E-F5A29932ACB1}">
      <dgm:prSet/>
      <dgm:spPr/>
      <dgm:t>
        <a:bodyPr/>
        <a:lstStyle/>
        <a:p>
          <a:endParaRPr lang="en-US"/>
        </a:p>
      </dgm:t>
    </dgm:pt>
    <dgm:pt modelId="{F3D191D9-3732-4D0E-8C92-EFC8F17A4162}" type="sibTrans" cxnId="{5BA46924-6F8E-4FBF-876E-F5A29932ACB1}">
      <dgm:prSet/>
      <dgm:spPr/>
      <dgm:t>
        <a:bodyPr/>
        <a:lstStyle/>
        <a:p>
          <a:endParaRPr lang="en-US"/>
        </a:p>
      </dgm:t>
    </dgm:pt>
    <dgm:pt modelId="{A968B2E2-6D8C-4155-B9C6-39F81008E8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1DA809-E917-4DE9-AF85-4B6CEF16F463}" type="parTrans" cxnId="{C06FCF1A-33A4-45FC-AD37-8AB12A27C8EA}">
      <dgm:prSet/>
      <dgm:spPr/>
      <dgm:t>
        <a:bodyPr/>
        <a:lstStyle/>
        <a:p>
          <a:endParaRPr lang="en-US"/>
        </a:p>
      </dgm:t>
    </dgm:pt>
    <dgm:pt modelId="{3C992CDC-8B5E-4CF1-A22E-A725CA5C1605}" type="sibTrans" cxnId="{C06FCF1A-33A4-45FC-AD37-8AB12A27C8EA}">
      <dgm:prSet/>
      <dgm:spPr/>
      <dgm:t>
        <a:bodyPr/>
        <a:lstStyle/>
        <a:p>
          <a:endParaRPr lang="en-US"/>
        </a:p>
      </dgm:t>
    </dgm:pt>
    <dgm:pt modelId="{D6ACB6CC-8167-43B3-8066-32642083EFE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CVD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B21B84D-32F6-4F83-B34A-3322EC79F609}" type="parTrans" cxnId="{0E3FDBDE-6A76-4C7E-B68B-B0A35225F8C4}">
      <dgm:prSet/>
      <dgm:spPr/>
      <dgm:t>
        <a:bodyPr/>
        <a:lstStyle/>
        <a:p>
          <a:endParaRPr lang="en-US"/>
        </a:p>
      </dgm:t>
    </dgm:pt>
    <dgm:pt modelId="{459F4FBB-6144-4F09-A88E-11CEB8080E1B}" type="sibTrans" cxnId="{0E3FDBDE-6A76-4C7E-B68B-B0A35225F8C4}">
      <dgm:prSet/>
      <dgm:spPr/>
      <dgm:t>
        <a:bodyPr/>
        <a:lstStyle/>
        <a:p>
          <a:endParaRPr lang="en-US"/>
        </a:p>
      </dgm:t>
    </dgm:pt>
    <dgm:pt modelId="{5301470C-6B77-4279-A581-10E3E47D02E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Dumping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FF09E7C-F52F-40C2-907E-930B6049F2EA}" type="parTrans" cxnId="{09DCA85C-91DC-430B-AC7F-E6214BA62141}">
      <dgm:prSet/>
      <dgm:spPr/>
      <dgm:t>
        <a:bodyPr/>
        <a:lstStyle/>
        <a:p>
          <a:endParaRPr lang="en-US"/>
        </a:p>
      </dgm:t>
    </dgm:pt>
    <dgm:pt modelId="{A7B283CC-BC86-46E8-9E6B-037A548F29AE}" type="sibTrans" cxnId="{09DCA85C-91DC-430B-AC7F-E6214BA62141}">
      <dgm:prSet/>
      <dgm:spPr/>
      <dgm:t>
        <a:bodyPr/>
        <a:lstStyle/>
        <a:p>
          <a:endParaRPr lang="en-US"/>
        </a:p>
      </dgm:t>
    </dgm:pt>
    <dgm:pt modelId="{01B9C6E1-00FA-4BFA-9490-80885F76FD8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MEIS/SEIS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605575-A8AD-4CA8-97AE-98335A4858D2}" type="parTrans" cxnId="{E0C0DCCC-6C60-4EFB-A0FE-BF772B4DCEE0}">
      <dgm:prSet/>
      <dgm:spPr/>
      <dgm:t>
        <a:bodyPr/>
        <a:lstStyle/>
        <a:p>
          <a:endParaRPr lang="en-US"/>
        </a:p>
      </dgm:t>
    </dgm:pt>
    <dgm:pt modelId="{C0161C62-67DA-4223-8E14-8D878B8E766F}" type="sibTrans" cxnId="{E0C0DCCC-6C60-4EFB-A0FE-BF772B4DCEE0}">
      <dgm:prSet/>
      <dgm:spPr/>
      <dgm:t>
        <a:bodyPr/>
        <a:lstStyle/>
        <a:p>
          <a:endParaRPr lang="en-US"/>
        </a:p>
      </dgm:t>
    </dgm:pt>
    <dgm:pt modelId="{0F0405FE-94B2-497E-833C-3DB99B23900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EPCG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B793D83-ED42-42B3-A405-525E001BBE05}" type="parTrans" cxnId="{42E222BF-890D-4F33-BFC0-A0505CFFCCE3}">
      <dgm:prSet/>
      <dgm:spPr/>
      <dgm:t>
        <a:bodyPr/>
        <a:lstStyle/>
        <a:p>
          <a:endParaRPr lang="en-US"/>
        </a:p>
      </dgm:t>
    </dgm:pt>
    <dgm:pt modelId="{8D79FF18-FEE7-4DB7-A9B4-C4F9D5990E38}" type="sibTrans" cxnId="{42E222BF-890D-4F33-BFC0-A0505CFFCCE3}">
      <dgm:prSet/>
      <dgm:spPr/>
      <dgm:t>
        <a:bodyPr/>
        <a:lstStyle/>
        <a:p>
          <a:endParaRPr lang="en-US"/>
        </a:p>
      </dgm:t>
    </dgm:pt>
    <dgm:pt modelId="{CA5FA22E-0926-4F87-829A-16DF8F14B6CF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Niryat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Bandhu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2CCB86-2DD9-4E55-AEE8-906F951E9415}" type="parTrans" cxnId="{8DB8177A-2D20-4230-A082-6B5E6A7FF766}">
      <dgm:prSet/>
      <dgm:spPr/>
      <dgm:t>
        <a:bodyPr/>
        <a:lstStyle/>
        <a:p>
          <a:endParaRPr lang="en-US"/>
        </a:p>
      </dgm:t>
    </dgm:pt>
    <dgm:pt modelId="{859AF997-8E92-445B-BCAA-9D3549DED41A}" type="sibTrans" cxnId="{8DB8177A-2D20-4230-A082-6B5E6A7FF766}">
      <dgm:prSet/>
      <dgm:spPr/>
      <dgm:t>
        <a:bodyPr/>
        <a:lstStyle/>
        <a:p>
          <a:endParaRPr lang="en-US"/>
        </a:p>
      </dgm:t>
    </dgm:pt>
    <dgm:pt modelId="{67725974-A5A0-453E-9FBC-285E6FF7FEF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Inspection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DB556A-B521-402D-8E95-92777EBC9BC3}" type="parTrans" cxnId="{23FE873C-06E3-4370-8491-E94784AA93D9}">
      <dgm:prSet/>
      <dgm:spPr/>
      <dgm:t>
        <a:bodyPr/>
        <a:lstStyle/>
        <a:p>
          <a:endParaRPr lang="en-US"/>
        </a:p>
      </dgm:t>
    </dgm:pt>
    <dgm:pt modelId="{64C16EF4-E851-4365-9466-906F452E3268}" type="sibTrans" cxnId="{23FE873C-06E3-4370-8491-E94784AA93D9}">
      <dgm:prSet/>
      <dgm:spPr/>
      <dgm:t>
        <a:bodyPr/>
        <a:lstStyle/>
        <a:p>
          <a:endParaRPr lang="en-US"/>
        </a:p>
      </dgm:t>
    </dgm:pt>
    <dgm:pt modelId="{CFECC3D3-797B-4A06-8CEB-4A45E41CB9E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E-Gov.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8C1309-7B43-46A5-97E3-431C2F0D478F}" type="parTrans" cxnId="{BA3A6800-F19D-48C6-9C29-BBD459589E09}">
      <dgm:prSet/>
      <dgm:spPr/>
      <dgm:t>
        <a:bodyPr/>
        <a:lstStyle/>
        <a:p>
          <a:endParaRPr lang="en-US"/>
        </a:p>
      </dgm:t>
    </dgm:pt>
    <dgm:pt modelId="{F0A0CB05-D568-41DC-8644-5B6CFC7EB0F2}" type="sibTrans" cxnId="{BA3A6800-F19D-48C6-9C29-BBD459589E09}">
      <dgm:prSet/>
      <dgm:spPr/>
      <dgm:t>
        <a:bodyPr/>
        <a:lstStyle/>
        <a:p>
          <a:endParaRPr lang="en-US"/>
        </a:p>
      </dgm:t>
    </dgm:pt>
    <dgm:pt modelId="{A8B12B60-2E4E-4EA6-8382-595580180618}">
      <dgm:prSet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Holder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F114FE-1375-4E8A-B0A5-2588AA68D486}" type="parTrans" cxnId="{8CD8CB89-EB1D-4501-8B91-100534041075}">
      <dgm:prSet/>
      <dgm:spPr/>
      <dgm:t>
        <a:bodyPr/>
        <a:lstStyle/>
        <a:p>
          <a:endParaRPr lang="en-US"/>
        </a:p>
      </dgm:t>
    </dgm:pt>
    <dgm:pt modelId="{46952D8F-9C47-472E-9683-43E8A89E764A}" type="sibTrans" cxnId="{8CD8CB89-EB1D-4501-8B91-100534041075}">
      <dgm:prSet/>
      <dgm:spPr/>
      <dgm:t>
        <a:bodyPr/>
        <a:lstStyle/>
        <a:p>
          <a:endParaRPr lang="en-US"/>
        </a:p>
      </dgm:t>
    </dgm:pt>
    <dgm:pt modelId="{680064B7-60C5-4999-BD9F-8D6B1705ECE1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SEZ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658375-B2F4-4B8A-9036-B10D5A36CE7F}" type="parTrans" cxnId="{B0CB7ADC-F355-4C48-AB01-BFC137D45566}">
      <dgm:prSet/>
      <dgm:spPr/>
      <dgm:t>
        <a:bodyPr/>
        <a:lstStyle/>
        <a:p>
          <a:endParaRPr lang="en-US"/>
        </a:p>
      </dgm:t>
    </dgm:pt>
    <dgm:pt modelId="{CFA6A390-F4FD-413B-A5FC-287BEEF05C3B}" type="sibTrans" cxnId="{B0CB7ADC-F355-4C48-AB01-BFC137D45566}">
      <dgm:prSet/>
      <dgm:spPr/>
      <dgm:t>
        <a:bodyPr/>
        <a:lstStyle/>
        <a:p>
          <a:endParaRPr lang="en-US"/>
        </a:p>
      </dgm:t>
    </dgm:pt>
    <dgm:pt modelId="{E524B44F-43C9-4251-B16C-A8A7C6DC7F1D}">
      <dgm:prSet/>
      <dgm:spPr>
        <a:solidFill>
          <a:schemeClr val="accent2"/>
        </a:solidFill>
      </dgm:spPr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Export houses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856C00-708A-494A-A6FA-AB846CFF5613}" type="parTrans" cxnId="{942D8C85-F916-42D6-A28A-E1BA2BA5AF77}">
      <dgm:prSet/>
      <dgm:spPr/>
      <dgm:t>
        <a:bodyPr/>
        <a:lstStyle/>
        <a:p>
          <a:endParaRPr lang="en-US"/>
        </a:p>
      </dgm:t>
    </dgm:pt>
    <dgm:pt modelId="{CE628C46-C42D-4C7C-A2A1-7D079F5D2809}" type="sibTrans" cxnId="{942D8C85-F916-42D6-A28A-E1BA2BA5AF77}">
      <dgm:prSet/>
      <dgm:spPr/>
      <dgm:t>
        <a:bodyPr/>
        <a:lstStyle/>
        <a:p>
          <a:endParaRPr lang="en-US"/>
        </a:p>
      </dgm:t>
    </dgm:pt>
    <dgm:pt modelId="{9760D7CB-F965-46DF-B74A-4EDE7A9048CC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TEE, ASIDE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0D97F2C-18AF-491B-9338-A04375A36427}" type="parTrans" cxnId="{C134DC18-F808-4139-ACEA-1904948EC5A5}">
      <dgm:prSet/>
      <dgm:spPr/>
      <dgm:t>
        <a:bodyPr/>
        <a:lstStyle/>
        <a:p>
          <a:endParaRPr lang="en-US"/>
        </a:p>
      </dgm:t>
    </dgm:pt>
    <dgm:pt modelId="{F6485AB2-B67D-43A4-BC7B-4CEE76B1208C}" type="sibTrans" cxnId="{C134DC18-F808-4139-ACEA-1904948EC5A5}">
      <dgm:prSet/>
      <dgm:spPr/>
      <dgm:t>
        <a:bodyPr/>
        <a:lstStyle/>
        <a:p>
          <a:endParaRPr lang="en-US"/>
        </a:p>
      </dgm:t>
    </dgm:pt>
    <dgm:pt modelId="{89826C7D-96FA-423B-AB36-C206AF26739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TFA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C1D30B8-8A0B-46A6-8CF9-F6205F9C6829}" type="parTrans" cxnId="{A286F1EB-573A-4612-8C21-E0560797A4DC}">
      <dgm:prSet/>
      <dgm:spPr/>
      <dgm:t>
        <a:bodyPr/>
        <a:lstStyle/>
        <a:p>
          <a:endParaRPr lang="en-US"/>
        </a:p>
      </dgm:t>
    </dgm:pt>
    <dgm:pt modelId="{08025509-D874-4F0C-8714-3F91A672E55F}" type="sibTrans" cxnId="{A286F1EB-573A-4612-8C21-E0560797A4DC}">
      <dgm:prSet/>
      <dgm:spPr/>
      <dgm:t>
        <a:bodyPr/>
        <a:lstStyle/>
        <a:p>
          <a:endParaRPr lang="en-US"/>
        </a:p>
      </dgm:t>
    </dgm:pt>
    <dgm:pt modelId="{AF3F0C62-1E13-4254-8F87-455935D7B7C8}" type="pres">
      <dgm:prSet presAssocID="{D6FF47D9-1847-441A-8C5A-750B304270D9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A0FBFD-37AC-4761-949C-AF8F13EB48C6}" type="pres">
      <dgm:prSet presAssocID="{A968B2E2-6D8C-4155-B9C6-39F81008E8D7}" presName="composite" presStyleCnt="0"/>
      <dgm:spPr/>
    </dgm:pt>
    <dgm:pt modelId="{E7F4D984-6FF6-4483-BCF7-4D2F6A36F0E8}" type="pres">
      <dgm:prSet presAssocID="{A968B2E2-6D8C-4155-B9C6-39F81008E8D7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FC35FB9-1D9C-40E0-BF7B-B70B37BA232E}" type="pres">
      <dgm:prSet presAssocID="{A968B2E2-6D8C-4155-B9C6-39F81008E8D7}" presName="Accent" presStyleLbl="parChTrans1D1" presStyleIdx="0" presStyleCnt="4"/>
      <dgm:spPr/>
    </dgm:pt>
    <dgm:pt modelId="{F52B2FF5-E278-434C-A05A-1B3161F777F6}" type="pres">
      <dgm:prSet presAssocID="{A968B2E2-6D8C-4155-B9C6-39F81008E8D7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8148D-0B67-40DF-AA43-018AFF3A085A}" type="pres">
      <dgm:prSet presAssocID="{3C992CDC-8B5E-4CF1-A22E-A725CA5C1605}" presName="sibTrans" presStyleCnt="0"/>
      <dgm:spPr/>
    </dgm:pt>
    <dgm:pt modelId="{40238254-328E-472D-8CE0-242AB277EA47}" type="pres">
      <dgm:prSet presAssocID="{ECAEAE2A-6D72-4267-9E27-30AFBAC291F1}" presName="composite" presStyleCnt="0"/>
      <dgm:spPr/>
    </dgm:pt>
    <dgm:pt modelId="{1D54D2E3-F297-4F2B-A647-E161FB6BB5D0}" type="pres">
      <dgm:prSet presAssocID="{ECAEAE2A-6D72-4267-9E27-30AFBAC291F1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A03249-9CCA-41E8-B913-C6DE3ADDB565}" type="pres">
      <dgm:prSet presAssocID="{ECAEAE2A-6D72-4267-9E27-30AFBAC291F1}" presName="Accent" presStyleLbl="parChTrans1D1" presStyleIdx="1" presStyleCnt="4"/>
      <dgm:spPr/>
    </dgm:pt>
    <dgm:pt modelId="{82E894D5-9739-42B8-B299-674C4594377C}" type="pres">
      <dgm:prSet presAssocID="{ECAEAE2A-6D72-4267-9E27-30AFBAC291F1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25E38-95F7-4F10-BA79-C7963D2EE086}" type="pres">
      <dgm:prSet presAssocID="{145B364A-7EC1-433B-9B6A-341BC8D99784}" presName="sibTrans" presStyleCnt="0"/>
      <dgm:spPr/>
    </dgm:pt>
    <dgm:pt modelId="{D1D5529D-B29B-4188-A3FF-6EDE593EF7E9}" type="pres">
      <dgm:prSet presAssocID="{9818B86C-5399-4E5A-B9BC-B763967B6302}" presName="composite" presStyleCnt="0"/>
      <dgm:spPr/>
    </dgm:pt>
    <dgm:pt modelId="{14B4925B-C803-4BEA-A397-6E2110B9BA0E}" type="pres">
      <dgm:prSet presAssocID="{9818B86C-5399-4E5A-B9BC-B763967B6302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6203DB-C954-40EC-8643-1D9463CC72E3}" type="pres">
      <dgm:prSet presAssocID="{9818B86C-5399-4E5A-B9BC-B763967B6302}" presName="Accent" presStyleLbl="parChTrans1D1" presStyleIdx="2" presStyleCnt="4"/>
      <dgm:spPr/>
    </dgm:pt>
    <dgm:pt modelId="{3AD65019-CEEB-44CA-9387-9348A45D074F}" type="pres">
      <dgm:prSet presAssocID="{9818B86C-5399-4E5A-B9BC-B763967B6302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A7154-9542-435B-9871-6C3004806E28}" type="pres">
      <dgm:prSet presAssocID="{0536C098-3616-4433-ABB6-2B17D41DF72B}" presName="sibTrans" presStyleCnt="0"/>
      <dgm:spPr/>
    </dgm:pt>
    <dgm:pt modelId="{EADAC79A-F89F-45D7-AF49-D3CA12AD5BBC}" type="pres">
      <dgm:prSet presAssocID="{6984E7F0-4678-4424-82A6-071E5E17CF2A}" presName="composite" presStyleCnt="0"/>
      <dgm:spPr/>
    </dgm:pt>
    <dgm:pt modelId="{81EBB3E6-3ED8-4C3F-AD4D-1B878D6FDEB9}" type="pres">
      <dgm:prSet presAssocID="{6984E7F0-4678-4424-82A6-071E5E17CF2A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203AF0A-5211-4256-B4C9-E9FB17900FAF}" type="pres">
      <dgm:prSet presAssocID="{6984E7F0-4678-4424-82A6-071E5E17CF2A}" presName="Accent" presStyleLbl="parChTrans1D1" presStyleIdx="3" presStyleCnt="4"/>
      <dgm:spPr/>
    </dgm:pt>
    <dgm:pt modelId="{E4597B72-5FD9-4EF4-8527-634EDB0A14B2}" type="pres">
      <dgm:prSet presAssocID="{6984E7F0-4678-4424-82A6-071E5E17CF2A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0A5D6F-C494-4185-9E80-E13BBE6ECC6B}" srcId="{D6FF47D9-1847-441A-8C5A-750B304270D9}" destId="{ECAEAE2A-6D72-4267-9E27-30AFBAC291F1}" srcOrd="1" destOrd="0" parTransId="{B9AB0865-B000-4827-9CD3-891D418046E5}" sibTransId="{145B364A-7EC1-433B-9B6A-341BC8D99784}"/>
    <dgm:cxn modelId="{D61BF38A-B223-4345-9CCD-335A4F43363A}" type="presOf" srcId="{9760D7CB-F965-46DF-B74A-4EDE7A9048CC}" destId="{E4597B72-5FD9-4EF4-8527-634EDB0A14B2}" srcOrd="0" destOrd="3" presId="urn:microsoft.com/office/officeart/2008/layout/PictureLineup"/>
    <dgm:cxn modelId="{E0C0DCCC-6C60-4EFB-A0FE-BF772B4DCEE0}" srcId="{ECAEAE2A-6D72-4267-9E27-30AFBAC291F1}" destId="{01B9C6E1-00FA-4BFA-9490-80885F76FD83}" srcOrd="0" destOrd="0" parTransId="{FD605575-A8AD-4CA8-97AE-98335A4858D2}" sibTransId="{C0161C62-67DA-4223-8E14-8D878B8E766F}"/>
    <dgm:cxn modelId="{C06FCF1A-33A4-45FC-AD37-8AB12A27C8EA}" srcId="{D6FF47D9-1847-441A-8C5A-750B304270D9}" destId="{A968B2E2-6D8C-4155-B9C6-39F81008E8D7}" srcOrd="0" destOrd="0" parTransId="{E91DA809-E917-4DE9-AF85-4B6CEF16F463}" sibTransId="{3C992CDC-8B5E-4CF1-A22E-A725CA5C1605}"/>
    <dgm:cxn modelId="{A286F1EB-573A-4612-8C21-E0560797A4DC}" srcId="{9818B86C-5399-4E5A-B9BC-B763967B6302}" destId="{89826C7D-96FA-423B-AB36-C206AF26739B}" srcOrd="3" destOrd="0" parTransId="{9C1D30B8-8A0B-46A6-8CF9-F6205F9C6829}" sibTransId="{08025509-D874-4F0C-8714-3F91A672E55F}"/>
    <dgm:cxn modelId="{D327D369-95D3-4409-9A12-D16CE6806644}" type="presOf" srcId="{E524B44F-43C9-4251-B16C-A8A7C6DC7F1D}" destId="{E4597B72-5FD9-4EF4-8527-634EDB0A14B2}" srcOrd="0" destOrd="2" presId="urn:microsoft.com/office/officeart/2008/layout/PictureLineup"/>
    <dgm:cxn modelId="{8DE14301-829D-425D-B4C6-07EE22538BDF}" type="presOf" srcId="{9818B86C-5399-4E5A-B9BC-B763967B6302}" destId="{3AD65019-CEEB-44CA-9387-9348A45D074F}" srcOrd="0" destOrd="0" presId="urn:microsoft.com/office/officeart/2008/layout/PictureLineup"/>
    <dgm:cxn modelId="{DED4C1DC-A940-4A9D-ADA2-5C2FB2AAD977}" srcId="{D6FF47D9-1847-441A-8C5A-750B304270D9}" destId="{9818B86C-5399-4E5A-B9BC-B763967B6302}" srcOrd="2" destOrd="0" parTransId="{E50319AF-1069-4C56-A0FC-60F6028997A6}" sibTransId="{0536C098-3616-4433-ABB6-2B17D41DF72B}"/>
    <dgm:cxn modelId="{B0CB7ADC-F355-4C48-AB01-BFC137D45566}" srcId="{6984E7F0-4678-4424-82A6-071E5E17CF2A}" destId="{680064B7-60C5-4999-BD9F-8D6B1705ECE1}" srcOrd="0" destOrd="0" parTransId="{DF658375-B2F4-4B8A-9036-B10D5A36CE7F}" sibTransId="{CFA6A390-F4FD-413B-A5FC-287BEEF05C3B}"/>
    <dgm:cxn modelId="{5BA46924-6F8E-4FBF-876E-F5A29932ACB1}" srcId="{D6FF47D9-1847-441A-8C5A-750B304270D9}" destId="{6984E7F0-4678-4424-82A6-071E5E17CF2A}" srcOrd="3" destOrd="0" parTransId="{8124911A-03E6-4A67-A328-E538958C2B4D}" sibTransId="{F3D191D9-3732-4D0E-8C92-EFC8F17A4162}"/>
    <dgm:cxn modelId="{8CD8CB89-EB1D-4501-8B91-100534041075}" srcId="{9818B86C-5399-4E5A-B9BC-B763967B6302}" destId="{A8B12B60-2E4E-4EA6-8382-595580180618}" srcOrd="2" destOrd="0" parTransId="{A0F114FE-1375-4E8A-B0A5-2588AA68D486}" sibTransId="{46952D8F-9C47-472E-9683-43E8A89E764A}"/>
    <dgm:cxn modelId="{B8790DDB-FD2D-4FA7-AFB4-49AF92770999}" type="presOf" srcId="{5301470C-6B77-4279-A581-10E3E47D02EB}" destId="{F52B2FF5-E278-434C-A05A-1B3161F777F6}" srcOrd="0" destOrd="1" presId="urn:microsoft.com/office/officeart/2008/layout/PictureLineup"/>
    <dgm:cxn modelId="{BA3A6800-F19D-48C6-9C29-BBD459589E09}" srcId="{9818B86C-5399-4E5A-B9BC-B763967B6302}" destId="{CFECC3D3-797B-4A06-8CEB-4A45E41CB9E1}" srcOrd="1" destOrd="0" parTransId="{198C1309-7B43-46A5-97E3-431C2F0D478F}" sibTransId="{F0A0CB05-D568-41DC-8644-5B6CFC7EB0F2}"/>
    <dgm:cxn modelId="{1F94F403-2291-4642-A38F-6CCE3F4B337E}" type="presOf" srcId="{0F0405FE-94B2-497E-833C-3DB99B239006}" destId="{82E894D5-9739-42B8-B299-674C4594377C}" srcOrd="0" destOrd="2" presId="urn:microsoft.com/office/officeart/2008/layout/PictureLineup"/>
    <dgm:cxn modelId="{C134DC18-F808-4139-ACEA-1904948EC5A5}" srcId="{6984E7F0-4678-4424-82A6-071E5E17CF2A}" destId="{9760D7CB-F965-46DF-B74A-4EDE7A9048CC}" srcOrd="2" destOrd="0" parTransId="{B0D97F2C-18AF-491B-9338-A04375A36427}" sibTransId="{F6485AB2-B67D-43A4-BC7B-4CEE76B1208C}"/>
    <dgm:cxn modelId="{B1479D36-9763-4950-8DAE-B90ED280B44D}" type="presOf" srcId="{CFECC3D3-797B-4A06-8CEB-4A45E41CB9E1}" destId="{3AD65019-CEEB-44CA-9387-9348A45D074F}" srcOrd="0" destOrd="2" presId="urn:microsoft.com/office/officeart/2008/layout/PictureLineup"/>
    <dgm:cxn modelId="{7EA48475-C3E7-47B7-919D-C134247AA537}" type="presOf" srcId="{680064B7-60C5-4999-BD9F-8D6B1705ECE1}" destId="{E4597B72-5FD9-4EF4-8527-634EDB0A14B2}" srcOrd="0" destOrd="1" presId="urn:microsoft.com/office/officeart/2008/layout/PictureLineup"/>
    <dgm:cxn modelId="{942D8C85-F916-42D6-A28A-E1BA2BA5AF77}" srcId="{6984E7F0-4678-4424-82A6-071E5E17CF2A}" destId="{E524B44F-43C9-4251-B16C-A8A7C6DC7F1D}" srcOrd="1" destOrd="0" parTransId="{8F856C00-708A-494A-A6FA-AB846CFF5613}" sibTransId="{CE628C46-C42D-4C7C-A2A1-7D079F5D2809}"/>
    <dgm:cxn modelId="{EFFB3F22-167C-4658-BD43-45CF8B13D4B9}" type="presOf" srcId="{67725974-A5A0-453E-9FBC-285E6FF7FEF3}" destId="{3AD65019-CEEB-44CA-9387-9348A45D074F}" srcOrd="0" destOrd="1" presId="urn:microsoft.com/office/officeart/2008/layout/PictureLineup"/>
    <dgm:cxn modelId="{8DB8177A-2D20-4230-A082-6B5E6A7FF766}" srcId="{ECAEAE2A-6D72-4267-9E27-30AFBAC291F1}" destId="{CA5FA22E-0926-4F87-829A-16DF8F14B6CF}" srcOrd="2" destOrd="0" parTransId="{712CCB86-2DD9-4E55-AEE8-906F951E9415}" sibTransId="{859AF997-8E92-445B-BCAA-9D3549DED41A}"/>
    <dgm:cxn modelId="{56664F57-3EBC-44E7-B8C7-08C0D8FD1269}" type="presOf" srcId="{D6ACB6CC-8167-43B3-8066-32642083EFE3}" destId="{F52B2FF5-E278-434C-A05A-1B3161F777F6}" srcOrd="0" destOrd="2" presId="urn:microsoft.com/office/officeart/2008/layout/PictureLineup"/>
    <dgm:cxn modelId="{09DCA85C-91DC-430B-AC7F-E6214BA62141}" srcId="{A968B2E2-6D8C-4155-B9C6-39F81008E8D7}" destId="{5301470C-6B77-4279-A581-10E3E47D02EB}" srcOrd="0" destOrd="0" parTransId="{7FF09E7C-F52F-40C2-907E-930B6049F2EA}" sibTransId="{A7B283CC-BC86-46E8-9E6B-037A548F29AE}"/>
    <dgm:cxn modelId="{42E222BF-890D-4F33-BFC0-A0505CFFCCE3}" srcId="{ECAEAE2A-6D72-4267-9E27-30AFBAC291F1}" destId="{0F0405FE-94B2-497E-833C-3DB99B239006}" srcOrd="1" destOrd="0" parTransId="{DB793D83-ED42-42B3-A405-525E001BBE05}" sibTransId="{8D79FF18-FEE7-4DB7-A9B4-C4F9D5990E38}"/>
    <dgm:cxn modelId="{AC7A64B3-5BC3-44BC-951C-BE806FAB68F4}" type="presOf" srcId="{01B9C6E1-00FA-4BFA-9490-80885F76FD83}" destId="{82E894D5-9739-42B8-B299-674C4594377C}" srcOrd="0" destOrd="1" presId="urn:microsoft.com/office/officeart/2008/layout/PictureLineup"/>
    <dgm:cxn modelId="{FB2B2B3C-9DB9-4A5F-ADE8-2440A437ACC7}" type="presOf" srcId="{D6FF47D9-1847-441A-8C5A-750B304270D9}" destId="{AF3F0C62-1E13-4254-8F87-455935D7B7C8}" srcOrd="0" destOrd="0" presId="urn:microsoft.com/office/officeart/2008/layout/PictureLineup"/>
    <dgm:cxn modelId="{0E0E430B-47C5-41EB-AD8A-AE51A95D5C7D}" type="presOf" srcId="{89826C7D-96FA-423B-AB36-C206AF26739B}" destId="{3AD65019-CEEB-44CA-9387-9348A45D074F}" srcOrd="0" destOrd="4" presId="urn:microsoft.com/office/officeart/2008/layout/PictureLineup"/>
    <dgm:cxn modelId="{0E3FDBDE-6A76-4C7E-B68B-B0A35225F8C4}" srcId="{A968B2E2-6D8C-4155-B9C6-39F81008E8D7}" destId="{D6ACB6CC-8167-43B3-8066-32642083EFE3}" srcOrd="1" destOrd="0" parTransId="{9B21B84D-32F6-4F83-B34A-3322EC79F609}" sibTransId="{459F4FBB-6144-4F09-A88E-11CEB8080E1B}"/>
    <dgm:cxn modelId="{52984608-BC36-4249-8700-32633BBC7D34}" type="presOf" srcId="{6984E7F0-4678-4424-82A6-071E5E17CF2A}" destId="{E4597B72-5FD9-4EF4-8527-634EDB0A14B2}" srcOrd="0" destOrd="0" presId="urn:microsoft.com/office/officeart/2008/layout/PictureLineup"/>
    <dgm:cxn modelId="{23FE873C-06E3-4370-8491-E94784AA93D9}" srcId="{9818B86C-5399-4E5A-B9BC-B763967B6302}" destId="{67725974-A5A0-453E-9FBC-285E6FF7FEF3}" srcOrd="0" destOrd="0" parTransId="{EADB556A-B521-402D-8E95-92777EBC9BC3}" sibTransId="{64C16EF4-E851-4365-9466-906F452E3268}"/>
    <dgm:cxn modelId="{3898850F-7363-408F-ABDF-2C99DEEEDE3C}" type="presOf" srcId="{ECAEAE2A-6D72-4267-9E27-30AFBAC291F1}" destId="{82E894D5-9739-42B8-B299-674C4594377C}" srcOrd="0" destOrd="0" presId="urn:microsoft.com/office/officeart/2008/layout/PictureLineup"/>
    <dgm:cxn modelId="{94B1040B-D89F-44B9-93C7-87893A3398B1}" type="presOf" srcId="{A8B12B60-2E4E-4EA6-8382-595580180618}" destId="{3AD65019-CEEB-44CA-9387-9348A45D074F}" srcOrd="0" destOrd="3" presId="urn:microsoft.com/office/officeart/2008/layout/PictureLineup"/>
    <dgm:cxn modelId="{CA276817-A3D7-4C23-8ABB-4F70B9B07A93}" type="presOf" srcId="{CA5FA22E-0926-4F87-829A-16DF8F14B6CF}" destId="{82E894D5-9739-42B8-B299-674C4594377C}" srcOrd="0" destOrd="3" presId="urn:microsoft.com/office/officeart/2008/layout/PictureLineup"/>
    <dgm:cxn modelId="{0DFD70C9-824F-4B5B-BC2D-0D03EC727C99}" type="presOf" srcId="{A968B2E2-6D8C-4155-B9C6-39F81008E8D7}" destId="{F52B2FF5-E278-434C-A05A-1B3161F777F6}" srcOrd="0" destOrd="0" presId="urn:microsoft.com/office/officeart/2008/layout/PictureLineup"/>
    <dgm:cxn modelId="{15750D6E-6142-4CDA-ADAC-2FDBAC1E7988}" type="presParOf" srcId="{AF3F0C62-1E13-4254-8F87-455935D7B7C8}" destId="{2AA0FBFD-37AC-4761-949C-AF8F13EB48C6}" srcOrd="0" destOrd="0" presId="urn:microsoft.com/office/officeart/2008/layout/PictureLineup"/>
    <dgm:cxn modelId="{08D5CE82-45F9-48C7-90BB-D4FFC3EA7E25}" type="presParOf" srcId="{2AA0FBFD-37AC-4761-949C-AF8F13EB48C6}" destId="{E7F4D984-6FF6-4483-BCF7-4D2F6A36F0E8}" srcOrd="0" destOrd="0" presId="urn:microsoft.com/office/officeart/2008/layout/PictureLineup"/>
    <dgm:cxn modelId="{B44BA8DD-98E3-4831-8A65-B3D35880DAC5}" type="presParOf" srcId="{2AA0FBFD-37AC-4761-949C-AF8F13EB48C6}" destId="{6FC35FB9-1D9C-40E0-BF7B-B70B37BA232E}" srcOrd="1" destOrd="0" presId="urn:microsoft.com/office/officeart/2008/layout/PictureLineup"/>
    <dgm:cxn modelId="{FC5915D9-1841-4D14-BF9B-12E7EFA2DA32}" type="presParOf" srcId="{2AA0FBFD-37AC-4761-949C-AF8F13EB48C6}" destId="{F52B2FF5-E278-434C-A05A-1B3161F777F6}" srcOrd="2" destOrd="0" presId="urn:microsoft.com/office/officeart/2008/layout/PictureLineup"/>
    <dgm:cxn modelId="{4965E803-323F-4BAE-867A-C4C6D0D0FDC5}" type="presParOf" srcId="{AF3F0C62-1E13-4254-8F87-455935D7B7C8}" destId="{C0A8148D-0B67-40DF-AA43-018AFF3A085A}" srcOrd="1" destOrd="0" presId="urn:microsoft.com/office/officeart/2008/layout/PictureLineup"/>
    <dgm:cxn modelId="{7EA4F40E-3F8E-4A39-B211-078FDB1A03D8}" type="presParOf" srcId="{AF3F0C62-1E13-4254-8F87-455935D7B7C8}" destId="{40238254-328E-472D-8CE0-242AB277EA47}" srcOrd="2" destOrd="0" presId="urn:microsoft.com/office/officeart/2008/layout/PictureLineup"/>
    <dgm:cxn modelId="{4E6E35FE-F4AF-41FA-8CAA-DB164479B521}" type="presParOf" srcId="{40238254-328E-472D-8CE0-242AB277EA47}" destId="{1D54D2E3-F297-4F2B-A647-E161FB6BB5D0}" srcOrd="0" destOrd="0" presId="urn:microsoft.com/office/officeart/2008/layout/PictureLineup"/>
    <dgm:cxn modelId="{4230C388-C7E8-4271-808D-DFC174FFC44A}" type="presParOf" srcId="{40238254-328E-472D-8CE0-242AB277EA47}" destId="{FAA03249-9CCA-41E8-B913-C6DE3ADDB565}" srcOrd="1" destOrd="0" presId="urn:microsoft.com/office/officeart/2008/layout/PictureLineup"/>
    <dgm:cxn modelId="{3833DEBA-2A09-4752-9BC9-6DDD0C2FF73E}" type="presParOf" srcId="{40238254-328E-472D-8CE0-242AB277EA47}" destId="{82E894D5-9739-42B8-B299-674C4594377C}" srcOrd="2" destOrd="0" presId="urn:microsoft.com/office/officeart/2008/layout/PictureLineup"/>
    <dgm:cxn modelId="{4319F33B-9071-4C29-973D-0FCEC423CE4F}" type="presParOf" srcId="{AF3F0C62-1E13-4254-8F87-455935D7B7C8}" destId="{8DE25E38-95F7-4F10-BA79-C7963D2EE086}" srcOrd="3" destOrd="0" presId="urn:microsoft.com/office/officeart/2008/layout/PictureLineup"/>
    <dgm:cxn modelId="{A4B25E37-543E-4CDC-B934-D1565F385446}" type="presParOf" srcId="{AF3F0C62-1E13-4254-8F87-455935D7B7C8}" destId="{D1D5529D-B29B-4188-A3FF-6EDE593EF7E9}" srcOrd="4" destOrd="0" presId="urn:microsoft.com/office/officeart/2008/layout/PictureLineup"/>
    <dgm:cxn modelId="{334BF37B-9C95-428B-B914-ECAA7D0866CE}" type="presParOf" srcId="{D1D5529D-B29B-4188-A3FF-6EDE593EF7E9}" destId="{14B4925B-C803-4BEA-A397-6E2110B9BA0E}" srcOrd="0" destOrd="0" presId="urn:microsoft.com/office/officeart/2008/layout/PictureLineup"/>
    <dgm:cxn modelId="{778C1AB2-E602-496D-B4D2-EDC98B6D9B41}" type="presParOf" srcId="{D1D5529D-B29B-4188-A3FF-6EDE593EF7E9}" destId="{1B6203DB-C954-40EC-8643-1D9463CC72E3}" srcOrd="1" destOrd="0" presId="urn:microsoft.com/office/officeart/2008/layout/PictureLineup"/>
    <dgm:cxn modelId="{EE257F0F-D7C3-4A5F-B9BB-DE38F0F043B8}" type="presParOf" srcId="{D1D5529D-B29B-4188-A3FF-6EDE593EF7E9}" destId="{3AD65019-CEEB-44CA-9387-9348A45D074F}" srcOrd="2" destOrd="0" presId="urn:microsoft.com/office/officeart/2008/layout/PictureLineup"/>
    <dgm:cxn modelId="{ED2B556E-265D-4CC4-9765-47497D0E92DE}" type="presParOf" srcId="{AF3F0C62-1E13-4254-8F87-455935D7B7C8}" destId="{A88A7154-9542-435B-9871-6C3004806E28}" srcOrd="5" destOrd="0" presId="urn:microsoft.com/office/officeart/2008/layout/PictureLineup"/>
    <dgm:cxn modelId="{DD23292F-5DB3-4A5B-9B05-51A124AC0456}" type="presParOf" srcId="{AF3F0C62-1E13-4254-8F87-455935D7B7C8}" destId="{EADAC79A-F89F-45D7-AF49-D3CA12AD5BBC}" srcOrd="6" destOrd="0" presId="urn:microsoft.com/office/officeart/2008/layout/PictureLineup"/>
    <dgm:cxn modelId="{87585FD6-427F-4D0C-A3CA-A3010259E732}" type="presParOf" srcId="{EADAC79A-F89F-45D7-AF49-D3CA12AD5BBC}" destId="{81EBB3E6-3ED8-4C3F-AD4D-1B878D6FDEB9}" srcOrd="0" destOrd="0" presId="urn:microsoft.com/office/officeart/2008/layout/PictureLineup"/>
    <dgm:cxn modelId="{628DDB72-16B5-4F18-AB84-AFB2A46AA5DE}" type="presParOf" srcId="{EADAC79A-F89F-45D7-AF49-D3CA12AD5BBC}" destId="{3203AF0A-5211-4256-B4C9-E9FB17900FAF}" srcOrd="1" destOrd="0" presId="urn:microsoft.com/office/officeart/2008/layout/PictureLineup"/>
    <dgm:cxn modelId="{66A759A9-B220-4F94-A91B-B714CB2CBA0F}" type="presParOf" srcId="{EADAC79A-F89F-45D7-AF49-D3CA12AD5BBC}" destId="{E4597B72-5FD9-4EF4-8527-634EDB0A14B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6FF47D9-1847-441A-8C5A-750B304270D9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AEAE2A-6D72-4267-9E27-30AFBAC291F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Scrips</a:t>
          </a:r>
          <a:r>
            <a:rPr lang="en-US" dirty="0" smtClean="0">
              <a:latin typeface="Franklin Gothic Medium Cond" panose="020B0606030402020204" pitchFamily="34" charset="0"/>
            </a:rPr>
            <a:t> &amp; schemes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9AB0865-B000-4827-9CD3-891D418046E5}" type="parTrans" cxnId="{A00A5D6F-C494-4185-9E80-E13BBE6ECC6B}">
      <dgm:prSet/>
      <dgm:spPr/>
      <dgm:t>
        <a:bodyPr/>
        <a:lstStyle/>
        <a:p>
          <a:endParaRPr lang="en-US"/>
        </a:p>
      </dgm:t>
    </dgm:pt>
    <dgm:pt modelId="{145B364A-7EC1-433B-9B6A-341BC8D99784}" type="sibTrans" cxnId="{A00A5D6F-C494-4185-9E80-E13BBE6ECC6B}">
      <dgm:prSet/>
      <dgm:spPr/>
      <dgm:t>
        <a:bodyPr/>
        <a:lstStyle/>
        <a:p>
          <a:endParaRPr lang="en-US"/>
        </a:p>
      </dgm:t>
    </dgm:pt>
    <dgm:pt modelId="{9818B86C-5399-4E5A-B9BC-B763967B630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Ease of Doing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0319AF-1069-4C56-A0FC-60F6028997A6}" type="parTrans" cxnId="{DED4C1DC-A940-4A9D-ADA2-5C2FB2AAD977}">
      <dgm:prSet/>
      <dgm:spPr/>
      <dgm:t>
        <a:bodyPr/>
        <a:lstStyle/>
        <a:p>
          <a:endParaRPr lang="en-US"/>
        </a:p>
      </dgm:t>
    </dgm:pt>
    <dgm:pt modelId="{0536C098-3616-4433-ABB6-2B17D41DF72B}" type="sibTrans" cxnId="{DED4C1DC-A940-4A9D-ADA2-5C2FB2AAD977}">
      <dgm:prSet/>
      <dgm:spPr/>
      <dgm:t>
        <a:bodyPr/>
        <a:lstStyle/>
        <a:p>
          <a:endParaRPr lang="en-US"/>
        </a:p>
      </dgm:t>
    </dgm:pt>
    <dgm:pt modelId="{6984E7F0-4678-4424-82A6-071E5E17CF2A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124911A-03E6-4A67-A328-E538958C2B4D}" type="parTrans" cxnId="{5BA46924-6F8E-4FBF-876E-F5A29932ACB1}">
      <dgm:prSet/>
      <dgm:spPr/>
      <dgm:t>
        <a:bodyPr/>
        <a:lstStyle/>
        <a:p>
          <a:endParaRPr lang="en-US"/>
        </a:p>
      </dgm:t>
    </dgm:pt>
    <dgm:pt modelId="{F3D191D9-3732-4D0E-8C92-EFC8F17A4162}" type="sibTrans" cxnId="{5BA46924-6F8E-4FBF-876E-F5A29932ACB1}">
      <dgm:prSet/>
      <dgm:spPr/>
      <dgm:t>
        <a:bodyPr/>
        <a:lstStyle/>
        <a:p>
          <a:endParaRPr lang="en-US"/>
        </a:p>
      </dgm:t>
    </dgm:pt>
    <dgm:pt modelId="{A968B2E2-6D8C-4155-B9C6-39F81008E8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1DA809-E917-4DE9-AF85-4B6CEF16F463}" type="parTrans" cxnId="{C06FCF1A-33A4-45FC-AD37-8AB12A27C8EA}">
      <dgm:prSet/>
      <dgm:spPr/>
      <dgm:t>
        <a:bodyPr/>
        <a:lstStyle/>
        <a:p>
          <a:endParaRPr lang="en-US"/>
        </a:p>
      </dgm:t>
    </dgm:pt>
    <dgm:pt modelId="{3C992CDC-8B5E-4CF1-A22E-A725CA5C1605}" type="sibTrans" cxnId="{C06FCF1A-33A4-45FC-AD37-8AB12A27C8EA}">
      <dgm:prSet/>
      <dgm:spPr/>
      <dgm:t>
        <a:bodyPr/>
        <a:lstStyle/>
        <a:p>
          <a:endParaRPr lang="en-US"/>
        </a:p>
      </dgm:t>
    </dgm:pt>
    <dgm:pt modelId="{D6ACB6CC-8167-43B3-8066-32642083EFE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CVD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B21B84D-32F6-4F83-B34A-3322EC79F609}" type="parTrans" cxnId="{0E3FDBDE-6A76-4C7E-B68B-B0A35225F8C4}">
      <dgm:prSet/>
      <dgm:spPr/>
      <dgm:t>
        <a:bodyPr/>
        <a:lstStyle/>
        <a:p>
          <a:endParaRPr lang="en-US"/>
        </a:p>
      </dgm:t>
    </dgm:pt>
    <dgm:pt modelId="{459F4FBB-6144-4F09-A88E-11CEB8080E1B}" type="sibTrans" cxnId="{0E3FDBDE-6A76-4C7E-B68B-B0A35225F8C4}">
      <dgm:prSet/>
      <dgm:spPr/>
      <dgm:t>
        <a:bodyPr/>
        <a:lstStyle/>
        <a:p>
          <a:endParaRPr lang="en-US"/>
        </a:p>
      </dgm:t>
    </dgm:pt>
    <dgm:pt modelId="{5301470C-6B77-4279-A581-10E3E47D02E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Dumping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FF09E7C-F52F-40C2-907E-930B6049F2EA}" type="parTrans" cxnId="{09DCA85C-91DC-430B-AC7F-E6214BA62141}">
      <dgm:prSet/>
      <dgm:spPr/>
      <dgm:t>
        <a:bodyPr/>
        <a:lstStyle/>
        <a:p>
          <a:endParaRPr lang="en-US"/>
        </a:p>
      </dgm:t>
    </dgm:pt>
    <dgm:pt modelId="{A7B283CC-BC86-46E8-9E6B-037A548F29AE}" type="sibTrans" cxnId="{09DCA85C-91DC-430B-AC7F-E6214BA62141}">
      <dgm:prSet/>
      <dgm:spPr/>
      <dgm:t>
        <a:bodyPr/>
        <a:lstStyle/>
        <a:p>
          <a:endParaRPr lang="en-US"/>
        </a:p>
      </dgm:t>
    </dgm:pt>
    <dgm:pt modelId="{01B9C6E1-00FA-4BFA-9490-80885F76FD8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MEIS/SEIS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605575-A8AD-4CA8-97AE-98335A4858D2}" type="parTrans" cxnId="{E0C0DCCC-6C60-4EFB-A0FE-BF772B4DCEE0}">
      <dgm:prSet/>
      <dgm:spPr/>
      <dgm:t>
        <a:bodyPr/>
        <a:lstStyle/>
        <a:p>
          <a:endParaRPr lang="en-US"/>
        </a:p>
      </dgm:t>
    </dgm:pt>
    <dgm:pt modelId="{C0161C62-67DA-4223-8E14-8D878B8E766F}" type="sibTrans" cxnId="{E0C0DCCC-6C60-4EFB-A0FE-BF772B4DCEE0}">
      <dgm:prSet/>
      <dgm:spPr/>
      <dgm:t>
        <a:bodyPr/>
        <a:lstStyle/>
        <a:p>
          <a:endParaRPr lang="en-US"/>
        </a:p>
      </dgm:t>
    </dgm:pt>
    <dgm:pt modelId="{0F0405FE-94B2-497E-833C-3DB99B23900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EPCG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B793D83-ED42-42B3-A405-525E001BBE05}" type="parTrans" cxnId="{42E222BF-890D-4F33-BFC0-A0505CFFCCE3}">
      <dgm:prSet/>
      <dgm:spPr/>
      <dgm:t>
        <a:bodyPr/>
        <a:lstStyle/>
        <a:p>
          <a:endParaRPr lang="en-US"/>
        </a:p>
      </dgm:t>
    </dgm:pt>
    <dgm:pt modelId="{8D79FF18-FEE7-4DB7-A9B4-C4F9D5990E38}" type="sibTrans" cxnId="{42E222BF-890D-4F33-BFC0-A0505CFFCCE3}">
      <dgm:prSet/>
      <dgm:spPr/>
      <dgm:t>
        <a:bodyPr/>
        <a:lstStyle/>
        <a:p>
          <a:endParaRPr lang="en-US"/>
        </a:p>
      </dgm:t>
    </dgm:pt>
    <dgm:pt modelId="{CA5FA22E-0926-4F87-829A-16DF8F14B6CF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Niryat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Bandhu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2CCB86-2DD9-4E55-AEE8-906F951E9415}" type="parTrans" cxnId="{8DB8177A-2D20-4230-A082-6B5E6A7FF766}">
      <dgm:prSet/>
      <dgm:spPr/>
      <dgm:t>
        <a:bodyPr/>
        <a:lstStyle/>
        <a:p>
          <a:endParaRPr lang="en-US"/>
        </a:p>
      </dgm:t>
    </dgm:pt>
    <dgm:pt modelId="{859AF997-8E92-445B-BCAA-9D3549DED41A}" type="sibTrans" cxnId="{8DB8177A-2D20-4230-A082-6B5E6A7FF766}">
      <dgm:prSet/>
      <dgm:spPr/>
      <dgm:t>
        <a:bodyPr/>
        <a:lstStyle/>
        <a:p>
          <a:endParaRPr lang="en-US"/>
        </a:p>
      </dgm:t>
    </dgm:pt>
    <dgm:pt modelId="{67725974-A5A0-453E-9FBC-285E6FF7FEF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Inspection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DB556A-B521-402D-8E95-92777EBC9BC3}" type="parTrans" cxnId="{23FE873C-06E3-4370-8491-E94784AA93D9}">
      <dgm:prSet/>
      <dgm:spPr/>
    </dgm:pt>
    <dgm:pt modelId="{64C16EF4-E851-4365-9466-906F452E3268}" type="sibTrans" cxnId="{23FE873C-06E3-4370-8491-E94784AA93D9}">
      <dgm:prSet/>
      <dgm:spPr/>
    </dgm:pt>
    <dgm:pt modelId="{CFECC3D3-797B-4A06-8CEB-4A45E41CB9E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E-Gov.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8C1309-7B43-46A5-97E3-431C2F0D478F}" type="parTrans" cxnId="{BA3A6800-F19D-48C6-9C29-BBD459589E09}">
      <dgm:prSet/>
      <dgm:spPr/>
    </dgm:pt>
    <dgm:pt modelId="{F0A0CB05-D568-41DC-8644-5B6CFC7EB0F2}" type="sibTrans" cxnId="{BA3A6800-F19D-48C6-9C29-BBD459589E09}">
      <dgm:prSet/>
      <dgm:spPr/>
    </dgm:pt>
    <dgm:pt modelId="{A8B12B60-2E4E-4EA6-8382-595580180618}">
      <dgm:prSet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Holder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F114FE-1375-4E8A-B0A5-2588AA68D486}" type="parTrans" cxnId="{8CD8CB89-EB1D-4501-8B91-100534041075}">
      <dgm:prSet/>
      <dgm:spPr/>
    </dgm:pt>
    <dgm:pt modelId="{46952D8F-9C47-472E-9683-43E8A89E764A}" type="sibTrans" cxnId="{8CD8CB89-EB1D-4501-8B91-100534041075}">
      <dgm:prSet/>
      <dgm:spPr/>
    </dgm:pt>
    <dgm:pt modelId="{680064B7-60C5-4999-BD9F-8D6B1705ECE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SEZ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658375-B2F4-4B8A-9036-B10D5A36CE7F}" type="parTrans" cxnId="{B0CB7ADC-F355-4C48-AB01-BFC137D45566}">
      <dgm:prSet/>
      <dgm:spPr/>
    </dgm:pt>
    <dgm:pt modelId="{CFA6A390-F4FD-413B-A5FC-287BEEF05C3B}" type="sibTrans" cxnId="{B0CB7ADC-F355-4C48-AB01-BFC137D45566}">
      <dgm:prSet/>
      <dgm:spPr/>
    </dgm:pt>
    <dgm:pt modelId="{E524B44F-43C9-4251-B16C-A8A7C6DC7F1D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Export houses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856C00-708A-494A-A6FA-AB846CFF5613}" type="parTrans" cxnId="{942D8C85-F916-42D6-A28A-E1BA2BA5AF77}">
      <dgm:prSet/>
      <dgm:spPr/>
      <dgm:t>
        <a:bodyPr/>
        <a:lstStyle/>
        <a:p>
          <a:endParaRPr lang="en-US"/>
        </a:p>
      </dgm:t>
    </dgm:pt>
    <dgm:pt modelId="{CE628C46-C42D-4C7C-A2A1-7D079F5D2809}" type="sibTrans" cxnId="{942D8C85-F916-42D6-A28A-E1BA2BA5AF77}">
      <dgm:prSet/>
      <dgm:spPr/>
      <dgm:t>
        <a:bodyPr/>
        <a:lstStyle/>
        <a:p>
          <a:endParaRPr lang="en-US"/>
        </a:p>
      </dgm:t>
    </dgm:pt>
    <dgm:pt modelId="{9760D7CB-F965-46DF-B74A-4EDE7A9048CC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TEE, ASIDE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0D97F2C-18AF-491B-9338-A04375A36427}" type="parTrans" cxnId="{C134DC18-F808-4139-ACEA-1904948EC5A5}">
      <dgm:prSet/>
      <dgm:spPr/>
      <dgm:t>
        <a:bodyPr/>
        <a:lstStyle/>
        <a:p>
          <a:endParaRPr lang="en-US"/>
        </a:p>
      </dgm:t>
    </dgm:pt>
    <dgm:pt modelId="{F6485AB2-B67D-43A4-BC7B-4CEE76B1208C}" type="sibTrans" cxnId="{C134DC18-F808-4139-ACEA-1904948EC5A5}">
      <dgm:prSet/>
      <dgm:spPr/>
      <dgm:t>
        <a:bodyPr/>
        <a:lstStyle/>
        <a:p>
          <a:endParaRPr lang="en-US"/>
        </a:p>
      </dgm:t>
    </dgm:pt>
    <dgm:pt modelId="{AF3F0C62-1E13-4254-8F87-455935D7B7C8}" type="pres">
      <dgm:prSet presAssocID="{D6FF47D9-1847-441A-8C5A-750B304270D9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A0FBFD-37AC-4761-949C-AF8F13EB48C6}" type="pres">
      <dgm:prSet presAssocID="{A968B2E2-6D8C-4155-B9C6-39F81008E8D7}" presName="composite" presStyleCnt="0"/>
      <dgm:spPr/>
    </dgm:pt>
    <dgm:pt modelId="{E7F4D984-6FF6-4483-BCF7-4D2F6A36F0E8}" type="pres">
      <dgm:prSet presAssocID="{A968B2E2-6D8C-4155-B9C6-39F81008E8D7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FC35FB9-1D9C-40E0-BF7B-B70B37BA232E}" type="pres">
      <dgm:prSet presAssocID="{A968B2E2-6D8C-4155-B9C6-39F81008E8D7}" presName="Accent" presStyleLbl="parChTrans1D1" presStyleIdx="0" presStyleCnt="4"/>
      <dgm:spPr/>
    </dgm:pt>
    <dgm:pt modelId="{F52B2FF5-E278-434C-A05A-1B3161F777F6}" type="pres">
      <dgm:prSet presAssocID="{A968B2E2-6D8C-4155-B9C6-39F81008E8D7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A8148D-0B67-40DF-AA43-018AFF3A085A}" type="pres">
      <dgm:prSet presAssocID="{3C992CDC-8B5E-4CF1-A22E-A725CA5C1605}" presName="sibTrans" presStyleCnt="0"/>
      <dgm:spPr/>
    </dgm:pt>
    <dgm:pt modelId="{40238254-328E-472D-8CE0-242AB277EA47}" type="pres">
      <dgm:prSet presAssocID="{ECAEAE2A-6D72-4267-9E27-30AFBAC291F1}" presName="composite" presStyleCnt="0"/>
      <dgm:spPr/>
    </dgm:pt>
    <dgm:pt modelId="{1D54D2E3-F297-4F2B-A647-E161FB6BB5D0}" type="pres">
      <dgm:prSet presAssocID="{ECAEAE2A-6D72-4267-9E27-30AFBAC291F1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A03249-9CCA-41E8-B913-C6DE3ADDB565}" type="pres">
      <dgm:prSet presAssocID="{ECAEAE2A-6D72-4267-9E27-30AFBAC291F1}" presName="Accent" presStyleLbl="parChTrans1D1" presStyleIdx="1" presStyleCnt="4"/>
      <dgm:spPr/>
    </dgm:pt>
    <dgm:pt modelId="{82E894D5-9739-42B8-B299-674C4594377C}" type="pres">
      <dgm:prSet presAssocID="{ECAEAE2A-6D72-4267-9E27-30AFBAC291F1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25E38-95F7-4F10-BA79-C7963D2EE086}" type="pres">
      <dgm:prSet presAssocID="{145B364A-7EC1-433B-9B6A-341BC8D99784}" presName="sibTrans" presStyleCnt="0"/>
      <dgm:spPr/>
    </dgm:pt>
    <dgm:pt modelId="{D1D5529D-B29B-4188-A3FF-6EDE593EF7E9}" type="pres">
      <dgm:prSet presAssocID="{9818B86C-5399-4E5A-B9BC-B763967B6302}" presName="composite" presStyleCnt="0"/>
      <dgm:spPr/>
    </dgm:pt>
    <dgm:pt modelId="{14B4925B-C803-4BEA-A397-6E2110B9BA0E}" type="pres">
      <dgm:prSet presAssocID="{9818B86C-5399-4E5A-B9BC-B763967B6302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6203DB-C954-40EC-8643-1D9463CC72E3}" type="pres">
      <dgm:prSet presAssocID="{9818B86C-5399-4E5A-B9BC-B763967B6302}" presName="Accent" presStyleLbl="parChTrans1D1" presStyleIdx="2" presStyleCnt="4"/>
      <dgm:spPr/>
    </dgm:pt>
    <dgm:pt modelId="{3AD65019-CEEB-44CA-9387-9348A45D074F}" type="pres">
      <dgm:prSet presAssocID="{9818B86C-5399-4E5A-B9BC-B763967B6302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A7154-9542-435B-9871-6C3004806E28}" type="pres">
      <dgm:prSet presAssocID="{0536C098-3616-4433-ABB6-2B17D41DF72B}" presName="sibTrans" presStyleCnt="0"/>
      <dgm:spPr/>
    </dgm:pt>
    <dgm:pt modelId="{EADAC79A-F89F-45D7-AF49-D3CA12AD5BBC}" type="pres">
      <dgm:prSet presAssocID="{6984E7F0-4678-4424-82A6-071E5E17CF2A}" presName="composite" presStyleCnt="0"/>
      <dgm:spPr/>
    </dgm:pt>
    <dgm:pt modelId="{81EBB3E6-3ED8-4C3F-AD4D-1B878D6FDEB9}" type="pres">
      <dgm:prSet presAssocID="{6984E7F0-4678-4424-82A6-071E5E17CF2A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203AF0A-5211-4256-B4C9-E9FB17900FAF}" type="pres">
      <dgm:prSet presAssocID="{6984E7F0-4678-4424-82A6-071E5E17CF2A}" presName="Accent" presStyleLbl="parChTrans1D1" presStyleIdx="3" presStyleCnt="4"/>
      <dgm:spPr/>
    </dgm:pt>
    <dgm:pt modelId="{E4597B72-5FD9-4EF4-8527-634EDB0A14B2}" type="pres">
      <dgm:prSet presAssocID="{6984E7F0-4678-4424-82A6-071E5E17CF2A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0A5D6F-C494-4185-9E80-E13BBE6ECC6B}" srcId="{D6FF47D9-1847-441A-8C5A-750B304270D9}" destId="{ECAEAE2A-6D72-4267-9E27-30AFBAC291F1}" srcOrd="1" destOrd="0" parTransId="{B9AB0865-B000-4827-9CD3-891D418046E5}" sibTransId="{145B364A-7EC1-433B-9B6A-341BC8D99784}"/>
    <dgm:cxn modelId="{6368FA66-8DF3-4B0A-B05F-DD5AE959511A}" type="presOf" srcId="{A968B2E2-6D8C-4155-B9C6-39F81008E8D7}" destId="{F52B2FF5-E278-434C-A05A-1B3161F777F6}" srcOrd="0" destOrd="0" presId="urn:microsoft.com/office/officeart/2008/layout/PictureLineup"/>
    <dgm:cxn modelId="{B1B5F3C0-5CB8-4AC1-A687-9937AE212DDE}" type="presOf" srcId="{D6FF47D9-1847-441A-8C5A-750B304270D9}" destId="{AF3F0C62-1E13-4254-8F87-455935D7B7C8}" srcOrd="0" destOrd="0" presId="urn:microsoft.com/office/officeart/2008/layout/PictureLineup"/>
    <dgm:cxn modelId="{ED76A459-9BDB-4256-98D7-890982A2B732}" type="presOf" srcId="{0F0405FE-94B2-497E-833C-3DB99B239006}" destId="{82E894D5-9739-42B8-B299-674C4594377C}" srcOrd="0" destOrd="2" presId="urn:microsoft.com/office/officeart/2008/layout/PictureLineup"/>
    <dgm:cxn modelId="{1F0CCE2B-11DA-4676-A57D-4BB8F69927E5}" type="presOf" srcId="{680064B7-60C5-4999-BD9F-8D6B1705ECE1}" destId="{E4597B72-5FD9-4EF4-8527-634EDB0A14B2}" srcOrd="0" destOrd="1" presId="urn:microsoft.com/office/officeart/2008/layout/PictureLineup"/>
    <dgm:cxn modelId="{E0C0DCCC-6C60-4EFB-A0FE-BF772B4DCEE0}" srcId="{ECAEAE2A-6D72-4267-9E27-30AFBAC291F1}" destId="{01B9C6E1-00FA-4BFA-9490-80885F76FD83}" srcOrd="0" destOrd="0" parTransId="{FD605575-A8AD-4CA8-97AE-98335A4858D2}" sibTransId="{C0161C62-67DA-4223-8E14-8D878B8E766F}"/>
    <dgm:cxn modelId="{C06FCF1A-33A4-45FC-AD37-8AB12A27C8EA}" srcId="{D6FF47D9-1847-441A-8C5A-750B304270D9}" destId="{A968B2E2-6D8C-4155-B9C6-39F81008E8D7}" srcOrd="0" destOrd="0" parTransId="{E91DA809-E917-4DE9-AF85-4B6CEF16F463}" sibTransId="{3C992CDC-8B5E-4CF1-A22E-A725CA5C1605}"/>
    <dgm:cxn modelId="{DED4C1DC-A940-4A9D-ADA2-5C2FB2AAD977}" srcId="{D6FF47D9-1847-441A-8C5A-750B304270D9}" destId="{9818B86C-5399-4E5A-B9BC-B763967B6302}" srcOrd="2" destOrd="0" parTransId="{E50319AF-1069-4C56-A0FC-60F6028997A6}" sibTransId="{0536C098-3616-4433-ABB6-2B17D41DF72B}"/>
    <dgm:cxn modelId="{C81B9AFC-AE63-4A3D-BE55-DEF6F690BDBD}" type="presOf" srcId="{E524B44F-43C9-4251-B16C-A8A7C6DC7F1D}" destId="{E4597B72-5FD9-4EF4-8527-634EDB0A14B2}" srcOrd="0" destOrd="2" presId="urn:microsoft.com/office/officeart/2008/layout/PictureLineup"/>
    <dgm:cxn modelId="{B0CB7ADC-F355-4C48-AB01-BFC137D45566}" srcId="{6984E7F0-4678-4424-82A6-071E5E17CF2A}" destId="{680064B7-60C5-4999-BD9F-8D6B1705ECE1}" srcOrd="0" destOrd="0" parTransId="{DF658375-B2F4-4B8A-9036-B10D5A36CE7F}" sibTransId="{CFA6A390-F4FD-413B-A5FC-287BEEF05C3B}"/>
    <dgm:cxn modelId="{5BA46924-6F8E-4FBF-876E-F5A29932ACB1}" srcId="{D6FF47D9-1847-441A-8C5A-750B304270D9}" destId="{6984E7F0-4678-4424-82A6-071E5E17CF2A}" srcOrd="3" destOrd="0" parTransId="{8124911A-03E6-4A67-A328-E538958C2B4D}" sibTransId="{F3D191D9-3732-4D0E-8C92-EFC8F17A4162}"/>
    <dgm:cxn modelId="{8CD8CB89-EB1D-4501-8B91-100534041075}" srcId="{9818B86C-5399-4E5A-B9BC-B763967B6302}" destId="{A8B12B60-2E4E-4EA6-8382-595580180618}" srcOrd="2" destOrd="0" parTransId="{A0F114FE-1375-4E8A-B0A5-2588AA68D486}" sibTransId="{46952D8F-9C47-472E-9683-43E8A89E764A}"/>
    <dgm:cxn modelId="{BA3A6800-F19D-48C6-9C29-BBD459589E09}" srcId="{9818B86C-5399-4E5A-B9BC-B763967B6302}" destId="{CFECC3D3-797B-4A06-8CEB-4A45E41CB9E1}" srcOrd="1" destOrd="0" parTransId="{198C1309-7B43-46A5-97E3-431C2F0D478F}" sibTransId="{F0A0CB05-D568-41DC-8644-5B6CFC7EB0F2}"/>
    <dgm:cxn modelId="{C134DC18-F808-4139-ACEA-1904948EC5A5}" srcId="{6984E7F0-4678-4424-82A6-071E5E17CF2A}" destId="{9760D7CB-F965-46DF-B74A-4EDE7A9048CC}" srcOrd="2" destOrd="0" parTransId="{B0D97F2C-18AF-491B-9338-A04375A36427}" sibTransId="{F6485AB2-B67D-43A4-BC7B-4CEE76B1208C}"/>
    <dgm:cxn modelId="{B30474C6-EE5F-48AB-A61B-CD87E1A8E965}" type="presOf" srcId="{67725974-A5A0-453E-9FBC-285E6FF7FEF3}" destId="{3AD65019-CEEB-44CA-9387-9348A45D074F}" srcOrd="0" destOrd="1" presId="urn:microsoft.com/office/officeart/2008/layout/PictureLineup"/>
    <dgm:cxn modelId="{942D8C85-F916-42D6-A28A-E1BA2BA5AF77}" srcId="{6984E7F0-4678-4424-82A6-071E5E17CF2A}" destId="{E524B44F-43C9-4251-B16C-A8A7C6DC7F1D}" srcOrd="1" destOrd="0" parTransId="{8F856C00-708A-494A-A6FA-AB846CFF5613}" sibTransId="{CE628C46-C42D-4C7C-A2A1-7D079F5D2809}"/>
    <dgm:cxn modelId="{AC28A446-3D5D-4B03-90BD-31BACACED133}" type="presOf" srcId="{9760D7CB-F965-46DF-B74A-4EDE7A9048CC}" destId="{E4597B72-5FD9-4EF4-8527-634EDB0A14B2}" srcOrd="0" destOrd="3" presId="urn:microsoft.com/office/officeart/2008/layout/PictureLineup"/>
    <dgm:cxn modelId="{FF6F1A81-4609-4244-AA77-849F06452ABD}" type="presOf" srcId="{01B9C6E1-00FA-4BFA-9490-80885F76FD83}" destId="{82E894D5-9739-42B8-B299-674C4594377C}" srcOrd="0" destOrd="1" presId="urn:microsoft.com/office/officeart/2008/layout/PictureLineup"/>
    <dgm:cxn modelId="{2BB511B2-9C83-44F3-93F9-B30983D7266D}" type="presOf" srcId="{6984E7F0-4678-4424-82A6-071E5E17CF2A}" destId="{E4597B72-5FD9-4EF4-8527-634EDB0A14B2}" srcOrd="0" destOrd="0" presId="urn:microsoft.com/office/officeart/2008/layout/PictureLineup"/>
    <dgm:cxn modelId="{8DB8177A-2D20-4230-A082-6B5E6A7FF766}" srcId="{ECAEAE2A-6D72-4267-9E27-30AFBAC291F1}" destId="{CA5FA22E-0926-4F87-829A-16DF8F14B6CF}" srcOrd="2" destOrd="0" parTransId="{712CCB86-2DD9-4E55-AEE8-906F951E9415}" sibTransId="{859AF997-8E92-445B-BCAA-9D3549DED41A}"/>
    <dgm:cxn modelId="{09DCA85C-91DC-430B-AC7F-E6214BA62141}" srcId="{A968B2E2-6D8C-4155-B9C6-39F81008E8D7}" destId="{5301470C-6B77-4279-A581-10E3E47D02EB}" srcOrd="0" destOrd="0" parTransId="{7FF09E7C-F52F-40C2-907E-930B6049F2EA}" sibTransId="{A7B283CC-BC86-46E8-9E6B-037A548F29AE}"/>
    <dgm:cxn modelId="{B7F03547-3B05-4EFE-BD84-685A990FEE8E}" type="presOf" srcId="{9818B86C-5399-4E5A-B9BC-B763967B6302}" destId="{3AD65019-CEEB-44CA-9387-9348A45D074F}" srcOrd="0" destOrd="0" presId="urn:microsoft.com/office/officeart/2008/layout/PictureLineup"/>
    <dgm:cxn modelId="{42E222BF-890D-4F33-BFC0-A0505CFFCCE3}" srcId="{ECAEAE2A-6D72-4267-9E27-30AFBAC291F1}" destId="{0F0405FE-94B2-497E-833C-3DB99B239006}" srcOrd="1" destOrd="0" parTransId="{DB793D83-ED42-42B3-A405-525E001BBE05}" sibTransId="{8D79FF18-FEE7-4DB7-A9B4-C4F9D5990E38}"/>
    <dgm:cxn modelId="{E9036B70-81C6-42B0-AB91-60CA87F98392}" type="presOf" srcId="{CA5FA22E-0926-4F87-829A-16DF8F14B6CF}" destId="{82E894D5-9739-42B8-B299-674C4594377C}" srcOrd="0" destOrd="3" presId="urn:microsoft.com/office/officeart/2008/layout/PictureLineup"/>
    <dgm:cxn modelId="{0E3FDBDE-6A76-4C7E-B68B-B0A35225F8C4}" srcId="{A968B2E2-6D8C-4155-B9C6-39F81008E8D7}" destId="{D6ACB6CC-8167-43B3-8066-32642083EFE3}" srcOrd="1" destOrd="0" parTransId="{9B21B84D-32F6-4F83-B34A-3322EC79F609}" sibTransId="{459F4FBB-6144-4F09-A88E-11CEB8080E1B}"/>
    <dgm:cxn modelId="{5BCA9536-12EB-4CFF-9B53-7E05B496202C}" type="presOf" srcId="{A8B12B60-2E4E-4EA6-8382-595580180618}" destId="{3AD65019-CEEB-44CA-9387-9348A45D074F}" srcOrd="0" destOrd="3" presId="urn:microsoft.com/office/officeart/2008/layout/PictureLineup"/>
    <dgm:cxn modelId="{F89B4F41-039B-45CD-9756-168F056DD009}" type="presOf" srcId="{CFECC3D3-797B-4A06-8CEB-4A45E41CB9E1}" destId="{3AD65019-CEEB-44CA-9387-9348A45D074F}" srcOrd="0" destOrd="2" presId="urn:microsoft.com/office/officeart/2008/layout/PictureLineup"/>
    <dgm:cxn modelId="{B404B593-C45D-449C-A0F5-28EC6FB0CFB3}" type="presOf" srcId="{ECAEAE2A-6D72-4267-9E27-30AFBAC291F1}" destId="{82E894D5-9739-42B8-B299-674C4594377C}" srcOrd="0" destOrd="0" presId="urn:microsoft.com/office/officeart/2008/layout/PictureLineup"/>
    <dgm:cxn modelId="{23FE873C-06E3-4370-8491-E94784AA93D9}" srcId="{9818B86C-5399-4E5A-B9BC-B763967B6302}" destId="{67725974-A5A0-453E-9FBC-285E6FF7FEF3}" srcOrd="0" destOrd="0" parTransId="{EADB556A-B521-402D-8E95-92777EBC9BC3}" sibTransId="{64C16EF4-E851-4365-9466-906F452E3268}"/>
    <dgm:cxn modelId="{C7317493-A188-4723-AE1A-D659953BB7C3}" type="presOf" srcId="{5301470C-6B77-4279-A581-10E3E47D02EB}" destId="{F52B2FF5-E278-434C-A05A-1B3161F777F6}" srcOrd="0" destOrd="1" presId="urn:microsoft.com/office/officeart/2008/layout/PictureLineup"/>
    <dgm:cxn modelId="{B6CE6E8D-A342-41D0-9FF3-3F309CB99F2D}" type="presOf" srcId="{D6ACB6CC-8167-43B3-8066-32642083EFE3}" destId="{F52B2FF5-E278-434C-A05A-1B3161F777F6}" srcOrd="0" destOrd="2" presId="urn:microsoft.com/office/officeart/2008/layout/PictureLineup"/>
    <dgm:cxn modelId="{EF0D7FB3-03F1-421F-9514-1F6C3D3FFF20}" type="presParOf" srcId="{AF3F0C62-1E13-4254-8F87-455935D7B7C8}" destId="{2AA0FBFD-37AC-4761-949C-AF8F13EB48C6}" srcOrd="0" destOrd="0" presId="urn:microsoft.com/office/officeart/2008/layout/PictureLineup"/>
    <dgm:cxn modelId="{8B9EB762-A52B-4455-B5A6-89EFC0DA1C27}" type="presParOf" srcId="{2AA0FBFD-37AC-4761-949C-AF8F13EB48C6}" destId="{E7F4D984-6FF6-4483-BCF7-4D2F6A36F0E8}" srcOrd="0" destOrd="0" presId="urn:microsoft.com/office/officeart/2008/layout/PictureLineup"/>
    <dgm:cxn modelId="{28395515-579A-455D-9883-69DC42558FA2}" type="presParOf" srcId="{2AA0FBFD-37AC-4761-949C-AF8F13EB48C6}" destId="{6FC35FB9-1D9C-40E0-BF7B-B70B37BA232E}" srcOrd="1" destOrd="0" presId="urn:microsoft.com/office/officeart/2008/layout/PictureLineup"/>
    <dgm:cxn modelId="{07BF3660-9180-44D8-8A6C-8C3457F2587D}" type="presParOf" srcId="{2AA0FBFD-37AC-4761-949C-AF8F13EB48C6}" destId="{F52B2FF5-E278-434C-A05A-1B3161F777F6}" srcOrd="2" destOrd="0" presId="urn:microsoft.com/office/officeart/2008/layout/PictureLineup"/>
    <dgm:cxn modelId="{346A608C-FD28-4AF8-8CF1-453ABE7871B8}" type="presParOf" srcId="{AF3F0C62-1E13-4254-8F87-455935D7B7C8}" destId="{C0A8148D-0B67-40DF-AA43-018AFF3A085A}" srcOrd="1" destOrd="0" presId="urn:microsoft.com/office/officeart/2008/layout/PictureLineup"/>
    <dgm:cxn modelId="{38C3CD46-B62F-4867-9627-8A444BCB95EA}" type="presParOf" srcId="{AF3F0C62-1E13-4254-8F87-455935D7B7C8}" destId="{40238254-328E-472D-8CE0-242AB277EA47}" srcOrd="2" destOrd="0" presId="urn:microsoft.com/office/officeart/2008/layout/PictureLineup"/>
    <dgm:cxn modelId="{F10A5F9B-3819-4B97-821D-66182589882A}" type="presParOf" srcId="{40238254-328E-472D-8CE0-242AB277EA47}" destId="{1D54D2E3-F297-4F2B-A647-E161FB6BB5D0}" srcOrd="0" destOrd="0" presId="urn:microsoft.com/office/officeart/2008/layout/PictureLineup"/>
    <dgm:cxn modelId="{3B842FFB-7DE1-4156-839C-136D2DF1BC7D}" type="presParOf" srcId="{40238254-328E-472D-8CE0-242AB277EA47}" destId="{FAA03249-9CCA-41E8-B913-C6DE3ADDB565}" srcOrd="1" destOrd="0" presId="urn:microsoft.com/office/officeart/2008/layout/PictureLineup"/>
    <dgm:cxn modelId="{8CBC2E61-D377-4183-8E60-D763341530E6}" type="presParOf" srcId="{40238254-328E-472D-8CE0-242AB277EA47}" destId="{82E894D5-9739-42B8-B299-674C4594377C}" srcOrd="2" destOrd="0" presId="urn:microsoft.com/office/officeart/2008/layout/PictureLineup"/>
    <dgm:cxn modelId="{739ACAB5-95EC-4BB7-9E92-5E108C7126E5}" type="presParOf" srcId="{AF3F0C62-1E13-4254-8F87-455935D7B7C8}" destId="{8DE25E38-95F7-4F10-BA79-C7963D2EE086}" srcOrd="3" destOrd="0" presId="urn:microsoft.com/office/officeart/2008/layout/PictureLineup"/>
    <dgm:cxn modelId="{CE1CD462-092F-4DDC-9C02-E80570AEAB39}" type="presParOf" srcId="{AF3F0C62-1E13-4254-8F87-455935D7B7C8}" destId="{D1D5529D-B29B-4188-A3FF-6EDE593EF7E9}" srcOrd="4" destOrd="0" presId="urn:microsoft.com/office/officeart/2008/layout/PictureLineup"/>
    <dgm:cxn modelId="{790F938B-238B-41D8-9FFD-B81B7EC60681}" type="presParOf" srcId="{D1D5529D-B29B-4188-A3FF-6EDE593EF7E9}" destId="{14B4925B-C803-4BEA-A397-6E2110B9BA0E}" srcOrd="0" destOrd="0" presId="urn:microsoft.com/office/officeart/2008/layout/PictureLineup"/>
    <dgm:cxn modelId="{F3AE101C-02A7-4CFB-82C1-7ED3D259E6CC}" type="presParOf" srcId="{D1D5529D-B29B-4188-A3FF-6EDE593EF7E9}" destId="{1B6203DB-C954-40EC-8643-1D9463CC72E3}" srcOrd="1" destOrd="0" presId="urn:microsoft.com/office/officeart/2008/layout/PictureLineup"/>
    <dgm:cxn modelId="{12B98FAD-7DBF-4716-819A-8D40391AD573}" type="presParOf" srcId="{D1D5529D-B29B-4188-A3FF-6EDE593EF7E9}" destId="{3AD65019-CEEB-44CA-9387-9348A45D074F}" srcOrd="2" destOrd="0" presId="urn:microsoft.com/office/officeart/2008/layout/PictureLineup"/>
    <dgm:cxn modelId="{47DA4816-B100-4426-AC3C-DCCB164C60B2}" type="presParOf" srcId="{AF3F0C62-1E13-4254-8F87-455935D7B7C8}" destId="{A88A7154-9542-435B-9871-6C3004806E28}" srcOrd="5" destOrd="0" presId="urn:microsoft.com/office/officeart/2008/layout/PictureLineup"/>
    <dgm:cxn modelId="{47D06835-7E0E-41FC-B4CB-439322B641EA}" type="presParOf" srcId="{AF3F0C62-1E13-4254-8F87-455935D7B7C8}" destId="{EADAC79A-F89F-45D7-AF49-D3CA12AD5BBC}" srcOrd="6" destOrd="0" presId="urn:microsoft.com/office/officeart/2008/layout/PictureLineup"/>
    <dgm:cxn modelId="{0FDB759A-30E7-4515-8B9D-F0C22EAE1EC1}" type="presParOf" srcId="{EADAC79A-F89F-45D7-AF49-D3CA12AD5BBC}" destId="{81EBB3E6-3ED8-4C3F-AD4D-1B878D6FDEB9}" srcOrd="0" destOrd="0" presId="urn:microsoft.com/office/officeart/2008/layout/PictureLineup"/>
    <dgm:cxn modelId="{CECD7E6D-A38A-46B1-95F5-4315D35B5043}" type="presParOf" srcId="{EADAC79A-F89F-45D7-AF49-D3CA12AD5BBC}" destId="{3203AF0A-5211-4256-B4C9-E9FB17900FAF}" srcOrd="1" destOrd="0" presId="urn:microsoft.com/office/officeart/2008/layout/PictureLineup"/>
    <dgm:cxn modelId="{67DF5012-11E9-4E8B-B8B0-68C54273CC84}" type="presParOf" srcId="{EADAC79A-F89F-45D7-AF49-D3CA12AD5BBC}" destId="{E4597B72-5FD9-4EF4-8527-634EDB0A14B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FA988D-A2F9-49AD-94F5-A1F3BA69D8E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BE9F1D-FCFE-4797-930C-D703D0DCC394}">
      <dgm:prSet phldrT="[Text]" custT="1"/>
      <dgm:spPr/>
      <dgm:t>
        <a:bodyPr/>
        <a:lstStyle/>
        <a:p>
          <a:r>
            <a:rPr lang="en-US" sz="2800" b="0" strike="sngStrike" dirty="0" err="1" smtClean="0">
              <a:latin typeface="Franklin Gothic Medium Cond" panose="020B0606030402020204" pitchFamily="34" charset="0"/>
            </a:rPr>
            <a:t>Engg</a:t>
          </a:r>
          <a:r>
            <a:rPr lang="en-US" sz="2800" b="0" strike="sngStrike" dirty="0" smtClean="0">
              <a:latin typeface="Franklin Gothic Medium Cond" panose="020B0606030402020204" pitchFamily="34" charset="0"/>
            </a:rPr>
            <a:t>.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5068395C-D33B-4832-915E-2D92EFEC8931}" type="parTrans" cxnId="{16D5C6B3-A6AC-426E-A1BC-75CA74983F2E}">
      <dgm:prSet/>
      <dgm:spPr/>
      <dgm:t>
        <a:bodyPr/>
        <a:lstStyle/>
        <a:p>
          <a:endParaRPr lang="en-US"/>
        </a:p>
      </dgm:t>
    </dgm:pt>
    <dgm:pt modelId="{5F6C5959-339A-4D61-8326-77313BEA42EA}" type="sibTrans" cxnId="{16D5C6B3-A6AC-426E-A1BC-75CA74983F2E}">
      <dgm:prSet/>
      <dgm:spPr/>
      <dgm:t>
        <a:bodyPr/>
        <a:lstStyle/>
        <a:p>
          <a:endParaRPr lang="en-US"/>
        </a:p>
      </dgm:t>
    </dgm:pt>
    <dgm:pt modelId="{BE0F863C-5FFE-4FC9-BF15-E00B34927EEB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IT/Electronics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059FC31B-ABC5-4838-A8F8-C9F0446E3584}" type="parTrans" cxnId="{7B7B8743-F603-4646-9318-20792B2BDDAC}">
      <dgm:prSet/>
      <dgm:spPr/>
      <dgm:t>
        <a:bodyPr/>
        <a:lstStyle/>
        <a:p>
          <a:endParaRPr lang="en-US"/>
        </a:p>
      </dgm:t>
    </dgm:pt>
    <dgm:pt modelId="{339649F4-B3C4-4840-ACB8-C98609C06206}" type="sibTrans" cxnId="{7B7B8743-F603-4646-9318-20792B2BDDAC}">
      <dgm:prSet/>
      <dgm:spPr/>
      <dgm:t>
        <a:bodyPr/>
        <a:lstStyle/>
        <a:p>
          <a:endParaRPr lang="en-US"/>
        </a:p>
      </dgm:t>
    </dgm:pt>
    <dgm:pt modelId="{3258103E-9212-444D-8C21-E61B214821C7}">
      <dgm:prSet phldrT="[Text]" custT="1"/>
      <dgm:spPr/>
      <dgm:t>
        <a:bodyPr/>
        <a:lstStyle/>
        <a:p>
          <a:r>
            <a:rPr lang="en-US" sz="2800" b="0" strike="noStrike" dirty="0" smtClean="0">
              <a:latin typeface="Franklin Gothic Medium Cond" panose="020B0606030402020204" pitchFamily="34" charset="0"/>
            </a:rPr>
            <a:t>Defense</a:t>
          </a:r>
          <a:endParaRPr lang="en-US" sz="2800" b="0" strike="noStrike" dirty="0">
            <a:latin typeface="Franklin Gothic Medium Cond" panose="020B0606030402020204" pitchFamily="34" charset="0"/>
          </a:endParaRPr>
        </a:p>
      </dgm:t>
    </dgm:pt>
    <dgm:pt modelId="{1F3CA1AC-BF22-4154-B72C-D36A0C4BBA46}" type="parTrans" cxnId="{3B232BD9-475E-4322-8173-BF25701C9BA2}">
      <dgm:prSet/>
      <dgm:spPr/>
      <dgm:t>
        <a:bodyPr/>
        <a:lstStyle/>
        <a:p>
          <a:endParaRPr lang="en-US"/>
        </a:p>
      </dgm:t>
    </dgm:pt>
    <dgm:pt modelId="{3BD03269-EE66-4567-A059-1C146D97173E}" type="sibTrans" cxnId="{3B232BD9-475E-4322-8173-BF25701C9BA2}">
      <dgm:prSet/>
      <dgm:spPr/>
      <dgm:t>
        <a:bodyPr/>
        <a:lstStyle/>
        <a:p>
          <a:endParaRPr lang="en-US"/>
        </a:p>
      </dgm:t>
    </dgm:pt>
    <dgm:pt modelId="{387DC62D-2F76-4905-98F8-A41D6B180613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Agriculture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561057C9-86C8-41FB-80EF-185CC242050D}" type="parTrans" cxnId="{A20168B7-5986-4E2E-B3D4-29ECB8D70CC4}">
      <dgm:prSet/>
      <dgm:spPr/>
      <dgm:t>
        <a:bodyPr/>
        <a:lstStyle/>
        <a:p>
          <a:endParaRPr lang="en-US"/>
        </a:p>
      </dgm:t>
    </dgm:pt>
    <dgm:pt modelId="{97AB0B31-BC21-45F1-8301-F9FB9BD3683E}" type="sibTrans" cxnId="{A20168B7-5986-4E2E-B3D4-29ECB8D70CC4}">
      <dgm:prSet/>
      <dgm:spPr/>
      <dgm:t>
        <a:bodyPr/>
        <a:lstStyle/>
        <a:p>
          <a:endParaRPr lang="en-US"/>
        </a:p>
      </dgm:t>
    </dgm:pt>
    <dgm:pt modelId="{15DDF154-58F2-4C10-9AF2-9500C0E73E65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Textile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BB11DD8D-D4E5-44CF-828D-0C14142F2293}" type="parTrans" cxnId="{90AECC40-F475-4627-91A9-6BEF6DF34701}">
      <dgm:prSet/>
      <dgm:spPr/>
      <dgm:t>
        <a:bodyPr/>
        <a:lstStyle/>
        <a:p>
          <a:endParaRPr lang="en-US"/>
        </a:p>
      </dgm:t>
    </dgm:pt>
    <dgm:pt modelId="{AAFA48CD-1FF3-4F46-AB7A-C44873E177F1}" type="sibTrans" cxnId="{90AECC40-F475-4627-91A9-6BEF6DF34701}">
      <dgm:prSet/>
      <dgm:spPr/>
      <dgm:t>
        <a:bodyPr/>
        <a:lstStyle/>
        <a:p>
          <a:endParaRPr lang="en-US"/>
        </a:p>
      </dgm:t>
    </dgm:pt>
    <dgm:pt modelId="{321DE66F-BA70-459B-A09B-609E8466F66F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Gems Jewelry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7DEADC86-7116-474A-A673-C5BE200D863C}" type="parTrans" cxnId="{B9B7230F-FC6E-4722-95E4-D7A70CAE4F40}">
      <dgm:prSet/>
      <dgm:spPr/>
      <dgm:t>
        <a:bodyPr/>
        <a:lstStyle/>
        <a:p>
          <a:endParaRPr lang="en-US"/>
        </a:p>
      </dgm:t>
    </dgm:pt>
    <dgm:pt modelId="{C5378338-6BCA-4714-8BB5-BCE80EA78B3A}" type="sibTrans" cxnId="{B9B7230F-FC6E-4722-95E4-D7A70CAE4F40}">
      <dgm:prSet/>
      <dgm:spPr/>
      <dgm:t>
        <a:bodyPr/>
        <a:lstStyle/>
        <a:p>
          <a:endParaRPr lang="en-US"/>
        </a:p>
      </dgm:t>
    </dgm:pt>
    <dgm:pt modelId="{EE74D9EC-5AD0-4FA6-BF05-04EBB0761AEA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Project Export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CA33EACA-08FB-439D-9F0F-AF361E3E2912}" type="parTrans" cxnId="{7EEBE6F2-3166-42C1-A21C-B4AB542A25EB}">
      <dgm:prSet/>
      <dgm:spPr/>
      <dgm:t>
        <a:bodyPr/>
        <a:lstStyle/>
        <a:p>
          <a:endParaRPr lang="en-US"/>
        </a:p>
      </dgm:t>
    </dgm:pt>
    <dgm:pt modelId="{B989F612-4C04-4D13-96FA-D01D2B03D01D}" type="sibTrans" cxnId="{7EEBE6F2-3166-42C1-A21C-B4AB542A25EB}">
      <dgm:prSet/>
      <dgm:spPr/>
      <dgm:t>
        <a:bodyPr/>
        <a:lstStyle/>
        <a:p>
          <a:endParaRPr lang="en-US"/>
        </a:p>
      </dgm:t>
    </dgm:pt>
    <dgm:pt modelId="{3E4FACB3-3DBE-4BCA-A68F-58699FA3ED81}">
      <dgm:prSet phldrT="[Text]" custT="1"/>
      <dgm:spPr/>
      <dgm:t>
        <a:bodyPr/>
        <a:lstStyle/>
        <a:p>
          <a:r>
            <a:rPr lang="en-US" sz="2800" b="0" dirty="0" err="1" smtClean="0">
              <a:latin typeface="Franklin Gothic Medium Cond" panose="020B0606030402020204" pitchFamily="34" charset="0"/>
            </a:rPr>
            <a:t>Pharma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9DE4FD9D-7F8D-4CB1-BC3F-72216A010933}" type="parTrans" cxnId="{23D6CA0E-D5B8-4833-8AA9-5750EED22D91}">
      <dgm:prSet/>
      <dgm:spPr/>
      <dgm:t>
        <a:bodyPr/>
        <a:lstStyle/>
        <a:p>
          <a:endParaRPr lang="en-US"/>
        </a:p>
      </dgm:t>
    </dgm:pt>
    <dgm:pt modelId="{3F9C0717-08B2-4E9F-8FB1-C5558431E942}" type="sibTrans" cxnId="{23D6CA0E-D5B8-4833-8AA9-5750EED22D91}">
      <dgm:prSet/>
      <dgm:spPr/>
      <dgm:t>
        <a:bodyPr/>
        <a:lstStyle/>
        <a:p>
          <a:endParaRPr lang="en-US"/>
        </a:p>
      </dgm:t>
    </dgm:pt>
    <dgm:pt modelId="{CD883BA1-3791-4D47-B5A9-9BD0EF8A1778}" type="pres">
      <dgm:prSet presAssocID="{92FA988D-A2F9-49AD-94F5-A1F3BA69D8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0A9B45-5DD8-428F-924B-1346BBD66513}" type="pres">
      <dgm:prSet presAssocID="{387DC62D-2F76-4905-98F8-A41D6B180613}" presName="composite" presStyleCnt="0"/>
      <dgm:spPr/>
      <dgm:t>
        <a:bodyPr/>
        <a:lstStyle/>
        <a:p>
          <a:endParaRPr lang="en-US"/>
        </a:p>
      </dgm:t>
    </dgm:pt>
    <dgm:pt modelId="{94296186-A69B-4C4C-959E-51551328750C}" type="pres">
      <dgm:prSet presAssocID="{387DC62D-2F76-4905-98F8-A41D6B180613}" presName="rect1" presStyleLbl="bgImgPlace1" presStyleIdx="0" presStyleCnt="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45401F-EFF6-4999-AEF6-5DBFBD51B267}" type="pres">
      <dgm:prSet presAssocID="{387DC62D-2F76-4905-98F8-A41D6B180613}" presName="wedgeRectCallout1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41835-8BAF-4C1B-B2A9-956BE180BAAF}" type="pres">
      <dgm:prSet presAssocID="{97AB0B31-BC21-45F1-8301-F9FB9BD3683E}" presName="sibTrans" presStyleCnt="0"/>
      <dgm:spPr/>
      <dgm:t>
        <a:bodyPr/>
        <a:lstStyle/>
        <a:p>
          <a:endParaRPr lang="en-US"/>
        </a:p>
      </dgm:t>
    </dgm:pt>
    <dgm:pt modelId="{728C01DE-6711-4C22-B2CE-FE810AEC24B2}" type="pres">
      <dgm:prSet presAssocID="{15DDF154-58F2-4C10-9AF2-9500C0E73E65}" presName="composite" presStyleCnt="0"/>
      <dgm:spPr/>
      <dgm:t>
        <a:bodyPr/>
        <a:lstStyle/>
        <a:p>
          <a:endParaRPr lang="en-US"/>
        </a:p>
      </dgm:t>
    </dgm:pt>
    <dgm:pt modelId="{ECFDB95D-DF44-4A67-92D7-F63248BCA640}" type="pres">
      <dgm:prSet presAssocID="{15DDF154-58F2-4C10-9AF2-9500C0E73E65}" presName="rect1" presStyleLbl="bgImgPlac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205369E-CF70-437F-B146-DF80F5EAD068}" type="pres">
      <dgm:prSet presAssocID="{15DDF154-58F2-4C10-9AF2-9500C0E73E65}" presName="wedgeRectCallout1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23716-057E-4874-BAFE-225E94DADA72}" type="pres">
      <dgm:prSet presAssocID="{AAFA48CD-1FF3-4F46-AB7A-C44873E177F1}" presName="sibTrans" presStyleCnt="0"/>
      <dgm:spPr/>
      <dgm:t>
        <a:bodyPr/>
        <a:lstStyle/>
        <a:p>
          <a:endParaRPr lang="en-US"/>
        </a:p>
      </dgm:t>
    </dgm:pt>
    <dgm:pt modelId="{70C82A91-F78D-4F8E-AA0F-BC2BEB1909F3}" type="pres">
      <dgm:prSet presAssocID="{321DE66F-BA70-459B-A09B-609E8466F66F}" presName="composite" presStyleCnt="0"/>
      <dgm:spPr/>
      <dgm:t>
        <a:bodyPr/>
        <a:lstStyle/>
        <a:p>
          <a:endParaRPr lang="en-US"/>
        </a:p>
      </dgm:t>
    </dgm:pt>
    <dgm:pt modelId="{D416EDD9-DD34-4A4D-94F5-C918E832CEF8}" type="pres">
      <dgm:prSet presAssocID="{321DE66F-BA70-459B-A09B-609E8466F66F}" presName="rect1" presStyleLbl="bgImgPlace1" presStyleIdx="2" presStyleCnt="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5CC698D-C26A-4F42-95DB-C97C42F16030}" type="pres">
      <dgm:prSet presAssocID="{321DE66F-BA70-459B-A09B-609E8466F66F}" presName="wedgeRectCallout1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98FA17-3526-4E11-87CA-A11F716EC5DC}" type="pres">
      <dgm:prSet presAssocID="{C5378338-6BCA-4714-8BB5-BCE80EA78B3A}" presName="sibTrans" presStyleCnt="0"/>
      <dgm:spPr/>
      <dgm:t>
        <a:bodyPr/>
        <a:lstStyle/>
        <a:p>
          <a:endParaRPr lang="en-US"/>
        </a:p>
      </dgm:t>
    </dgm:pt>
    <dgm:pt modelId="{92AB0196-443F-446B-A974-215A4A0D992A}" type="pres">
      <dgm:prSet presAssocID="{CFBE9F1D-FCFE-4797-930C-D703D0DCC394}" presName="composite" presStyleCnt="0"/>
      <dgm:spPr/>
      <dgm:t>
        <a:bodyPr/>
        <a:lstStyle/>
        <a:p>
          <a:endParaRPr lang="en-US"/>
        </a:p>
      </dgm:t>
    </dgm:pt>
    <dgm:pt modelId="{A1DE8C6A-CE80-4919-9738-C0C8A2143894}" type="pres">
      <dgm:prSet presAssocID="{CFBE9F1D-FCFE-4797-930C-D703D0DCC394}" presName="rect1" presStyleLbl="bgImgPlace1" presStyleIdx="3" presStyleCnt="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221D46-5F72-4052-9B6B-F1575DED3577}" type="pres">
      <dgm:prSet presAssocID="{CFBE9F1D-FCFE-4797-930C-D703D0DCC394}" presName="wedgeRectCallout1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BB0D25-2DDE-4AF1-BA30-AA95B40A7520}" type="pres">
      <dgm:prSet presAssocID="{5F6C5959-339A-4D61-8326-77313BEA42EA}" presName="sibTrans" presStyleCnt="0"/>
      <dgm:spPr/>
      <dgm:t>
        <a:bodyPr/>
        <a:lstStyle/>
        <a:p>
          <a:endParaRPr lang="en-US"/>
        </a:p>
      </dgm:t>
    </dgm:pt>
    <dgm:pt modelId="{97EEBDA2-767E-42F7-A1BF-649B4DA6BE1E}" type="pres">
      <dgm:prSet presAssocID="{3E4FACB3-3DBE-4BCA-A68F-58699FA3ED81}" presName="composite" presStyleCnt="0"/>
      <dgm:spPr/>
      <dgm:t>
        <a:bodyPr/>
        <a:lstStyle/>
        <a:p>
          <a:endParaRPr lang="en-US"/>
        </a:p>
      </dgm:t>
    </dgm:pt>
    <dgm:pt modelId="{55DDEC68-6629-488E-980D-A5A64FC35A35}" type="pres">
      <dgm:prSet presAssocID="{3E4FACB3-3DBE-4BCA-A68F-58699FA3ED81}" presName="rect1" presStyleLbl="bgImgPlace1" presStyleIdx="4" presStyleCnt="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C4F3624-C5BF-4313-BF92-E402D348564F}" type="pres">
      <dgm:prSet presAssocID="{3E4FACB3-3DBE-4BCA-A68F-58699FA3ED81}" presName="wedgeRectCallout1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B83C1-FA60-4CD8-9CDC-CD88BD707280}" type="pres">
      <dgm:prSet presAssocID="{3F9C0717-08B2-4E9F-8FB1-C5558431E942}" presName="sibTrans" presStyleCnt="0"/>
      <dgm:spPr/>
      <dgm:t>
        <a:bodyPr/>
        <a:lstStyle/>
        <a:p>
          <a:endParaRPr lang="en-US"/>
        </a:p>
      </dgm:t>
    </dgm:pt>
    <dgm:pt modelId="{A9EAD7E4-3140-4519-881D-A30CCA367077}" type="pres">
      <dgm:prSet presAssocID="{BE0F863C-5FFE-4FC9-BF15-E00B34927EEB}" presName="composite" presStyleCnt="0"/>
      <dgm:spPr/>
      <dgm:t>
        <a:bodyPr/>
        <a:lstStyle/>
        <a:p>
          <a:endParaRPr lang="en-US"/>
        </a:p>
      </dgm:t>
    </dgm:pt>
    <dgm:pt modelId="{78348A42-0464-4050-86F1-68792D346FA5}" type="pres">
      <dgm:prSet presAssocID="{BE0F863C-5FFE-4FC9-BF15-E00B34927EEB}" presName="rect1" presStyleLbl="bgImgPlace1" presStyleIdx="5" presStyleCnt="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F96EE60-9AD1-4855-BD0E-30BDE84E8768}" type="pres">
      <dgm:prSet presAssocID="{BE0F863C-5FFE-4FC9-BF15-E00B34927EEB}" presName="wedgeRectCallout1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F76BE-84A2-4B21-B92F-B19292E34507}" type="pres">
      <dgm:prSet presAssocID="{339649F4-B3C4-4840-ACB8-C98609C06206}" presName="sibTrans" presStyleCnt="0"/>
      <dgm:spPr/>
      <dgm:t>
        <a:bodyPr/>
        <a:lstStyle/>
        <a:p>
          <a:endParaRPr lang="en-US"/>
        </a:p>
      </dgm:t>
    </dgm:pt>
    <dgm:pt modelId="{64217CAC-BD38-4ADF-A284-735C0B82E87C}" type="pres">
      <dgm:prSet presAssocID="{3258103E-9212-444D-8C21-E61B214821C7}" presName="composite" presStyleCnt="0"/>
      <dgm:spPr/>
      <dgm:t>
        <a:bodyPr/>
        <a:lstStyle/>
        <a:p>
          <a:endParaRPr lang="en-US"/>
        </a:p>
      </dgm:t>
    </dgm:pt>
    <dgm:pt modelId="{BB9871A7-F774-4B9B-AE88-FBD31708DD36}" type="pres">
      <dgm:prSet presAssocID="{3258103E-9212-444D-8C21-E61B214821C7}" presName="rect1" presStyleLbl="bgImgPlace1" presStyleIdx="6" presStyleCnt="8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7DF7B-A400-47C4-A633-D47AC0B4E6EB}" type="pres">
      <dgm:prSet presAssocID="{3258103E-9212-444D-8C21-E61B214821C7}" presName="wedgeRectCallout1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A5C0C-E6BE-482A-95BC-DE9CDDBD080F}" type="pres">
      <dgm:prSet presAssocID="{3BD03269-EE66-4567-A059-1C146D97173E}" presName="sibTrans" presStyleCnt="0"/>
      <dgm:spPr/>
      <dgm:t>
        <a:bodyPr/>
        <a:lstStyle/>
        <a:p>
          <a:endParaRPr lang="en-US"/>
        </a:p>
      </dgm:t>
    </dgm:pt>
    <dgm:pt modelId="{207E45CF-43F0-4739-862F-5514A1BC9D91}" type="pres">
      <dgm:prSet presAssocID="{EE74D9EC-5AD0-4FA6-BF05-04EBB0761AEA}" presName="composite" presStyleCnt="0"/>
      <dgm:spPr/>
      <dgm:t>
        <a:bodyPr/>
        <a:lstStyle/>
        <a:p>
          <a:endParaRPr lang="en-US"/>
        </a:p>
      </dgm:t>
    </dgm:pt>
    <dgm:pt modelId="{00AD126B-F259-4EAD-9546-DA4E9F16E68A}" type="pres">
      <dgm:prSet presAssocID="{EE74D9EC-5AD0-4FA6-BF05-04EBB0761AEA}" presName="rect1" presStyleLbl="bgImgPlace1" presStyleIdx="7" presStyleCnt="8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83BCF31-B1BD-453F-81A4-F61A518EB45F}" type="pres">
      <dgm:prSet presAssocID="{EE74D9EC-5AD0-4FA6-BF05-04EBB0761AEA}" presName="wedgeRectCallout1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F69C23-AB74-4C4A-807F-6866A189EB60}" type="presOf" srcId="{EE74D9EC-5AD0-4FA6-BF05-04EBB0761AEA}" destId="{C83BCF31-B1BD-453F-81A4-F61A518EB45F}" srcOrd="0" destOrd="0" presId="urn:microsoft.com/office/officeart/2008/layout/BendingPictureCaptionList"/>
    <dgm:cxn modelId="{12D6A6C7-2623-4D7F-A489-90843AA99F16}" type="presOf" srcId="{3E4FACB3-3DBE-4BCA-A68F-58699FA3ED81}" destId="{7C4F3624-C5BF-4313-BF92-E402D348564F}" srcOrd="0" destOrd="0" presId="urn:microsoft.com/office/officeart/2008/layout/BendingPictureCaptionList"/>
    <dgm:cxn modelId="{23D6CA0E-D5B8-4833-8AA9-5750EED22D91}" srcId="{92FA988D-A2F9-49AD-94F5-A1F3BA69D8E2}" destId="{3E4FACB3-3DBE-4BCA-A68F-58699FA3ED81}" srcOrd="4" destOrd="0" parTransId="{9DE4FD9D-7F8D-4CB1-BC3F-72216A010933}" sibTransId="{3F9C0717-08B2-4E9F-8FB1-C5558431E942}"/>
    <dgm:cxn modelId="{0C513306-F8DD-4553-8AD7-F043A0A2CE3F}" type="presOf" srcId="{BE0F863C-5FFE-4FC9-BF15-E00B34927EEB}" destId="{5F96EE60-9AD1-4855-BD0E-30BDE84E8768}" srcOrd="0" destOrd="0" presId="urn:microsoft.com/office/officeart/2008/layout/BendingPictureCaptionList"/>
    <dgm:cxn modelId="{B9B7230F-FC6E-4722-95E4-D7A70CAE4F40}" srcId="{92FA988D-A2F9-49AD-94F5-A1F3BA69D8E2}" destId="{321DE66F-BA70-459B-A09B-609E8466F66F}" srcOrd="2" destOrd="0" parTransId="{7DEADC86-7116-474A-A673-C5BE200D863C}" sibTransId="{C5378338-6BCA-4714-8BB5-BCE80EA78B3A}"/>
    <dgm:cxn modelId="{0A321BBB-1D47-473F-9712-4FB576A3018C}" type="presOf" srcId="{92FA988D-A2F9-49AD-94F5-A1F3BA69D8E2}" destId="{CD883BA1-3791-4D47-B5A9-9BD0EF8A1778}" srcOrd="0" destOrd="0" presId="urn:microsoft.com/office/officeart/2008/layout/BendingPictureCaptionList"/>
    <dgm:cxn modelId="{7B7B8743-F603-4646-9318-20792B2BDDAC}" srcId="{92FA988D-A2F9-49AD-94F5-A1F3BA69D8E2}" destId="{BE0F863C-5FFE-4FC9-BF15-E00B34927EEB}" srcOrd="5" destOrd="0" parTransId="{059FC31B-ABC5-4838-A8F8-C9F0446E3584}" sibTransId="{339649F4-B3C4-4840-ACB8-C98609C06206}"/>
    <dgm:cxn modelId="{16D5C6B3-A6AC-426E-A1BC-75CA74983F2E}" srcId="{92FA988D-A2F9-49AD-94F5-A1F3BA69D8E2}" destId="{CFBE9F1D-FCFE-4797-930C-D703D0DCC394}" srcOrd="3" destOrd="0" parTransId="{5068395C-D33B-4832-915E-2D92EFEC8931}" sibTransId="{5F6C5959-339A-4D61-8326-77313BEA42EA}"/>
    <dgm:cxn modelId="{9F795809-22D8-4EF9-8762-2320AC68F849}" type="presOf" srcId="{321DE66F-BA70-459B-A09B-609E8466F66F}" destId="{35CC698D-C26A-4F42-95DB-C97C42F16030}" srcOrd="0" destOrd="0" presId="urn:microsoft.com/office/officeart/2008/layout/BendingPictureCaptionList"/>
    <dgm:cxn modelId="{90AECC40-F475-4627-91A9-6BEF6DF34701}" srcId="{92FA988D-A2F9-49AD-94F5-A1F3BA69D8E2}" destId="{15DDF154-58F2-4C10-9AF2-9500C0E73E65}" srcOrd="1" destOrd="0" parTransId="{BB11DD8D-D4E5-44CF-828D-0C14142F2293}" sibTransId="{AAFA48CD-1FF3-4F46-AB7A-C44873E177F1}"/>
    <dgm:cxn modelId="{286674A2-3872-470E-84CF-9599E254F871}" type="presOf" srcId="{15DDF154-58F2-4C10-9AF2-9500C0E73E65}" destId="{9205369E-CF70-437F-B146-DF80F5EAD068}" srcOrd="0" destOrd="0" presId="urn:microsoft.com/office/officeart/2008/layout/BendingPictureCaptionList"/>
    <dgm:cxn modelId="{7EEBE6F2-3166-42C1-A21C-B4AB542A25EB}" srcId="{92FA988D-A2F9-49AD-94F5-A1F3BA69D8E2}" destId="{EE74D9EC-5AD0-4FA6-BF05-04EBB0761AEA}" srcOrd="7" destOrd="0" parTransId="{CA33EACA-08FB-439D-9F0F-AF361E3E2912}" sibTransId="{B989F612-4C04-4D13-96FA-D01D2B03D01D}"/>
    <dgm:cxn modelId="{3B232BD9-475E-4322-8173-BF25701C9BA2}" srcId="{92FA988D-A2F9-49AD-94F5-A1F3BA69D8E2}" destId="{3258103E-9212-444D-8C21-E61B214821C7}" srcOrd="6" destOrd="0" parTransId="{1F3CA1AC-BF22-4154-B72C-D36A0C4BBA46}" sibTransId="{3BD03269-EE66-4567-A059-1C146D97173E}"/>
    <dgm:cxn modelId="{B6A2EF28-1779-4BC7-9777-45D567A43414}" type="presOf" srcId="{CFBE9F1D-FCFE-4797-930C-D703D0DCC394}" destId="{47221D46-5F72-4052-9B6B-F1575DED3577}" srcOrd="0" destOrd="0" presId="urn:microsoft.com/office/officeart/2008/layout/BendingPictureCaptionList"/>
    <dgm:cxn modelId="{3B53AA0D-AD83-408E-B0F3-C6E465E515DA}" type="presOf" srcId="{387DC62D-2F76-4905-98F8-A41D6B180613}" destId="{E745401F-EFF6-4999-AEF6-5DBFBD51B267}" srcOrd="0" destOrd="0" presId="urn:microsoft.com/office/officeart/2008/layout/BendingPictureCaptionList"/>
    <dgm:cxn modelId="{11FB3F0E-DE16-46E7-AA8C-AF8EFB04A572}" type="presOf" srcId="{3258103E-9212-444D-8C21-E61B214821C7}" destId="{9737DF7B-A400-47C4-A633-D47AC0B4E6EB}" srcOrd="0" destOrd="0" presId="urn:microsoft.com/office/officeart/2008/layout/BendingPictureCaptionList"/>
    <dgm:cxn modelId="{A20168B7-5986-4E2E-B3D4-29ECB8D70CC4}" srcId="{92FA988D-A2F9-49AD-94F5-A1F3BA69D8E2}" destId="{387DC62D-2F76-4905-98F8-A41D6B180613}" srcOrd="0" destOrd="0" parTransId="{561057C9-86C8-41FB-80EF-185CC242050D}" sibTransId="{97AB0B31-BC21-45F1-8301-F9FB9BD3683E}"/>
    <dgm:cxn modelId="{8217A379-B413-422D-983B-4B1C4F945F38}" type="presParOf" srcId="{CD883BA1-3791-4D47-B5A9-9BD0EF8A1778}" destId="{F40A9B45-5DD8-428F-924B-1346BBD66513}" srcOrd="0" destOrd="0" presId="urn:microsoft.com/office/officeart/2008/layout/BendingPictureCaptionList"/>
    <dgm:cxn modelId="{EAB71904-DEEE-4FD8-8607-66DED63EB608}" type="presParOf" srcId="{F40A9B45-5DD8-428F-924B-1346BBD66513}" destId="{94296186-A69B-4C4C-959E-51551328750C}" srcOrd="0" destOrd="0" presId="urn:microsoft.com/office/officeart/2008/layout/BendingPictureCaptionList"/>
    <dgm:cxn modelId="{F09D6E60-2647-4FD1-A681-8F8C31004B3D}" type="presParOf" srcId="{F40A9B45-5DD8-428F-924B-1346BBD66513}" destId="{E745401F-EFF6-4999-AEF6-5DBFBD51B267}" srcOrd="1" destOrd="0" presId="urn:microsoft.com/office/officeart/2008/layout/BendingPictureCaptionList"/>
    <dgm:cxn modelId="{DF989DEB-CDF1-4D0D-84AA-54B87CBB3479}" type="presParOf" srcId="{CD883BA1-3791-4D47-B5A9-9BD0EF8A1778}" destId="{3C141835-8BAF-4C1B-B2A9-956BE180BAAF}" srcOrd="1" destOrd="0" presId="urn:microsoft.com/office/officeart/2008/layout/BendingPictureCaptionList"/>
    <dgm:cxn modelId="{E8821679-1779-42C9-8B14-94FFCB9B1B28}" type="presParOf" srcId="{CD883BA1-3791-4D47-B5A9-9BD0EF8A1778}" destId="{728C01DE-6711-4C22-B2CE-FE810AEC24B2}" srcOrd="2" destOrd="0" presId="urn:microsoft.com/office/officeart/2008/layout/BendingPictureCaptionList"/>
    <dgm:cxn modelId="{BB523900-EDAF-4E20-8B39-25F618DF4506}" type="presParOf" srcId="{728C01DE-6711-4C22-B2CE-FE810AEC24B2}" destId="{ECFDB95D-DF44-4A67-92D7-F63248BCA640}" srcOrd="0" destOrd="0" presId="urn:microsoft.com/office/officeart/2008/layout/BendingPictureCaptionList"/>
    <dgm:cxn modelId="{74352499-D046-4896-A6B3-A585B5F7A1A7}" type="presParOf" srcId="{728C01DE-6711-4C22-B2CE-FE810AEC24B2}" destId="{9205369E-CF70-437F-B146-DF80F5EAD068}" srcOrd="1" destOrd="0" presId="urn:microsoft.com/office/officeart/2008/layout/BendingPictureCaptionList"/>
    <dgm:cxn modelId="{F36D35F4-AAF6-4DA5-86E9-6F647D50DB4A}" type="presParOf" srcId="{CD883BA1-3791-4D47-B5A9-9BD0EF8A1778}" destId="{35323716-057E-4874-BAFE-225E94DADA72}" srcOrd="3" destOrd="0" presId="urn:microsoft.com/office/officeart/2008/layout/BendingPictureCaptionList"/>
    <dgm:cxn modelId="{9EAF129C-A3A6-4252-9DD8-B86EBD313C34}" type="presParOf" srcId="{CD883BA1-3791-4D47-B5A9-9BD0EF8A1778}" destId="{70C82A91-F78D-4F8E-AA0F-BC2BEB1909F3}" srcOrd="4" destOrd="0" presId="urn:microsoft.com/office/officeart/2008/layout/BendingPictureCaptionList"/>
    <dgm:cxn modelId="{07444C8B-D6BD-4FE7-B721-2D8D8545C0E0}" type="presParOf" srcId="{70C82A91-F78D-4F8E-AA0F-BC2BEB1909F3}" destId="{D416EDD9-DD34-4A4D-94F5-C918E832CEF8}" srcOrd="0" destOrd="0" presId="urn:microsoft.com/office/officeart/2008/layout/BendingPictureCaptionList"/>
    <dgm:cxn modelId="{3C882C40-6664-476D-AE9C-2C748C5ECC55}" type="presParOf" srcId="{70C82A91-F78D-4F8E-AA0F-BC2BEB1909F3}" destId="{35CC698D-C26A-4F42-95DB-C97C42F16030}" srcOrd="1" destOrd="0" presId="urn:microsoft.com/office/officeart/2008/layout/BendingPictureCaptionList"/>
    <dgm:cxn modelId="{E02C5264-9068-4B93-95F1-EC71BA4ACDFC}" type="presParOf" srcId="{CD883BA1-3791-4D47-B5A9-9BD0EF8A1778}" destId="{7C98FA17-3526-4E11-87CA-A11F716EC5DC}" srcOrd="5" destOrd="0" presId="urn:microsoft.com/office/officeart/2008/layout/BendingPictureCaptionList"/>
    <dgm:cxn modelId="{661D44D2-8B59-413C-986C-789C9BE71D2D}" type="presParOf" srcId="{CD883BA1-3791-4D47-B5A9-9BD0EF8A1778}" destId="{92AB0196-443F-446B-A974-215A4A0D992A}" srcOrd="6" destOrd="0" presId="urn:microsoft.com/office/officeart/2008/layout/BendingPictureCaptionList"/>
    <dgm:cxn modelId="{FCBCE17C-246C-458F-8ED0-6AEA250D7B50}" type="presParOf" srcId="{92AB0196-443F-446B-A974-215A4A0D992A}" destId="{A1DE8C6A-CE80-4919-9738-C0C8A2143894}" srcOrd="0" destOrd="0" presId="urn:microsoft.com/office/officeart/2008/layout/BendingPictureCaptionList"/>
    <dgm:cxn modelId="{E4629820-D78D-42E2-BFF5-C710DDDF6207}" type="presParOf" srcId="{92AB0196-443F-446B-A974-215A4A0D992A}" destId="{47221D46-5F72-4052-9B6B-F1575DED3577}" srcOrd="1" destOrd="0" presId="urn:microsoft.com/office/officeart/2008/layout/BendingPictureCaptionList"/>
    <dgm:cxn modelId="{788C6E21-E931-4B9F-B9B6-E7D1CB1A9B0D}" type="presParOf" srcId="{CD883BA1-3791-4D47-B5A9-9BD0EF8A1778}" destId="{86BB0D25-2DDE-4AF1-BA30-AA95B40A7520}" srcOrd="7" destOrd="0" presId="urn:microsoft.com/office/officeart/2008/layout/BendingPictureCaptionList"/>
    <dgm:cxn modelId="{3EDCBD3D-CEC9-4368-B284-6E1BCDD82A80}" type="presParOf" srcId="{CD883BA1-3791-4D47-B5A9-9BD0EF8A1778}" destId="{97EEBDA2-767E-42F7-A1BF-649B4DA6BE1E}" srcOrd="8" destOrd="0" presId="urn:microsoft.com/office/officeart/2008/layout/BendingPictureCaptionList"/>
    <dgm:cxn modelId="{3DEC2D1B-5CF8-4024-80FD-E5BD478E6158}" type="presParOf" srcId="{97EEBDA2-767E-42F7-A1BF-649B4DA6BE1E}" destId="{55DDEC68-6629-488E-980D-A5A64FC35A35}" srcOrd="0" destOrd="0" presId="urn:microsoft.com/office/officeart/2008/layout/BendingPictureCaptionList"/>
    <dgm:cxn modelId="{9DF94365-5752-4780-9AE1-73923EEF7279}" type="presParOf" srcId="{97EEBDA2-767E-42F7-A1BF-649B4DA6BE1E}" destId="{7C4F3624-C5BF-4313-BF92-E402D348564F}" srcOrd="1" destOrd="0" presId="urn:microsoft.com/office/officeart/2008/layout/BendingPictureCaptionList"/>
    <dgm:cxn modelId="{E9089B1B-6FF1-48A0-9B3E-A7057777BE57}" type="presParOf" srcId="{CD883BA1-3791-4D47-B5A9-9BD0EF8A1778}" destId="{A31B83C1-FA60-4CD8-9CDC-CD88BD707280}" srcOrd="9" destOrd="0" presId="urn:microsoft.com/office/officeart/2008/layout/BendingPictureCaptionList"/>
    <dgm:cxn modelId="{A74D0E3F-30E6-46D8-8F00-0178D1E30B6C}" type="presParOf" srcId="{CD883BA1-3791-4D47-B5A9-9BD0EF8A1778}" destId="{A9EAD7E4-3140-4519-881D-A30CCA367077}" srcOrd="10" destOrd="0" presId="urn:microsoft.com/office/officeart/2008/layout/BendingPictureCaptionList"/>
    <dgm:cxn modelId="{445BE6FE-69E8-4167-AF7A-C163689D96A8}" type="presParOf" srcId="{A9EAD7E4-3140-4519-881D-A30CCA367077}" destId="{78348A42-0464-4050-86F1-68792D346FA5}" srcOrd="0" destOrd="0" presId="urn:microsoft.com/office/officeart/2008/layout/BendingPictureCaptionList"/>
    <dgm:cxn modelId="{2CC2500A-C95B-4D96-99DE-C1897B3347C0}" type="presParOf" srcId="{A9EAD7E4-3140-4519-881D-A30CCA367077}" destId="{5F96EE60-9AD1-4855-BD0E-30BDE84E8768}" srcOrd="1" destOrd="0" presId="urn:microsoft.com/office/officeart/2008/layout/BendingPictureCaptionList"/>
    <dgm:cxn modelId="{2B9E021A-06B9-4DBF-8265-3A325AC26E99}" type="presParOf" srcId="{CD883BA1-3791-4D47-B5A9-9BD0EF8A1778}" destId="{21DF76BE-84A2-4B21-B92F-B19292E34507}" srcOrd="11" destOrd="0" presId="urn:microsoft.com/office/officeart/2008/layout/BendingPictureCaptionList"/>
    <dgm:cxn modelId="{CC280648-F1CF-47D4-A127-547D8FB3F281}" type="presParOf" srcId="{CD883BA1-3791-4D47-B5A9-9BD0EF8A1778}" destId="{64217CAC-BD38-4ADF-A284-735C0B82E87C}" srcOrd="12" destOrd="0" presId="urn:microsoft.com/office/officeart/2008/layout/BendingPictureCaptionList"/>
    <dgm:cxn modelId="{DDD8F210-E7E1-4107-B7DF-587DF6C93F81}" type="presParOf" srcId="{64217CAC-BD38-4ADF-A284-735C0B82E87C}" destId="{BB9871A7-F774-4B9B-AE88-FBD31708DD36}" srcOrd="0" destOrd="0" presId="urn:microsoft.com/office/officeart/2008/layout/BendingPictureCaptionList"/>
    <dgm:cxn modelId="{6FF096F8-EBFB-4081-BB5D-AAA94CE1F3CC}" type="presParOf" srcId="{64217CAC-BD38-4ADF-A284-735C0B82E87C}" destId="{9737DF7B-A400-47C4-A633-D47AC0B4E6EB}" srcOrd="1" destOrd="0" presId="urn:microsoft.com/office/officeart/2008/layout/BendingPictureCaptionList"/>
    <dgm:cxn modelId="{1F808BA6-C25B-4294-B057-5702B7EC8C3E}" type="presParOf" srcId="{CD883BA1-3791-4D47-B5A9-9BD0EF8A1778}" destId="{572A5C0C-E6BE-482A-95BC-DE9CDDBD080F}" srcOrd="13" destOrd="0" presId="urn:microsoft.com/office/officeart/2008/layout/BendingPictureCaptionList"/>
    <dgm:cxn modelId="{C8EA1F5C-9199-4F4F-BA99-5542C5A7CAB5}" type="presParOf" srcId="{CD883BA1-3791-4D47-B5A9-9BD0EF8A1778}" destId="{207E45CF-43F0-4739-862F-5514A1BC9D91}" srcOrd="14" destOrd="0" presId="urn:microsoft.com/office/officeart/2008/layout/BendingPictureCaptionList"/>
    <dgm:cxn modelId="{2697ABF1-FA39-4961-A479-DA4D076B3920}" type="presParOf" srcId="{207E45CF-43F0-4739-862F-5514A1BC9D91}" destId="{00AD126B-F259-4EAD-9546-DA4E9F16E68A}" srcOrd="0" destOrd="0" presId="urn:microsoft.com/office/officeart/2008/layout/BendingPictureCaptionList"/>
    <dgm:cxn modelId="{C4228FFC-BF3A-4F88-82C8-FFABD18C0E25}" type="presParOf" srcId="{207E45CF-43F0-4739-862F-5514A1BC9D91}" destId="{C83BCF31-B1BD-453F-81A4-F61A518EB45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85FA9B-083B-4E01-BD91-FF1E5710D5CF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095DD-53B9-4785-AB19-383B307A0085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Simplify Processes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EAEE22A6-FD42-40CA-AB75-3021510296E9}" type="parTrans" cxnId="{4EC32C80-1E3B-4A40-B580-617F737EBF60}">
      <dgm:prSet/>
      <dgm:spPr/>
      <dgm:t>
        <a:bodyPr/>
        <a:lstStyle/>
        <a:p>
          <a:endParaRPr lang="en-US"/>
        </a:p>
      </dgm:t>
    </dgm:pt>
    <dgm:pt modelId="{A8A8E587-2610-4681-B38D-AD1E263EE347}" type="sibTrans" cxnId="{4EC32C80-1E3B-4A40-B580-617F737EBF60}">
      <dgm:prSet/>
      <dgm:spPr/>
      <dgm:t>
        <a:bodyPr/>
        <a:lstStyle/>
        <a:p>
          <a:endParaRPr lang="en-US"/>
        </a:p>
      </dgm:t>
    </dgm:pt>
    <dgm:pt modelId="{9BF5CA47-D65B-4478-8440-655158CC35F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Focus 30 Sectors</a:t>
          </a:r>
        </a:p>
      </dgm:t>
    </dgm:pt>
    <dgm:pt modelId="{2524D662-8DE0-4724-9F0A-FB47F0096A29}" type="parTrans" cxnId="{F4F9A6E7-14CF-477E-97E2-A28AEACE764B}">
      <dgm:prSet/>
      <dgm:spPr/>
      <dgm:t>
        <a:bodyPr/>
        <a:lstStyle/>
        <a:p>
          <a:endParaRPr lang="en-US"/>
        </a:p>
      </dgm:t>
    </dgm:pt>
    <dgm:pt modelId="{2F65C967-0030-4075-A160-D9AD7C7853A5}" type="sibTrans" cxnId="{F4F9A6E7-14CF-477E-97E2-A28AEACE764B}">
      <dgm:prSet/>
      <dgm:spPr/>
      <dgm:t>
        <a:bodyPr/>
        <a:lstStyle/>
        <a:p>
          <a:endParaRPr lang="en-US"/>
        </a:p>
      </dgm:t>
    </dgm:pt>
    <dgm:pt modelId="{CD4AF9B7-3D4B-4A46-9E00-E1E75B574D0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Open New Sectors (FDI)</a:t>
          </a:r>
        </a:p>
      </dgm:t>
    </dgm:pt>
    <dgm:pt modelId="{9FE89E86-48CD-4860-AA11-0F7879AB525F}" type="parTrans" cxnId="{E435F462-5121-4D54-BD44-8F0D70FDA8CE}">
      <dgm:prSet/>
      <dgm:spPr/>
      <dgm:t>
        <a:bodyPr/>
        <a:lstStyle/>
        <a:p>
          <a:endParaRPr lang="en-US"/>
        </a:p>
      </dgm:t>
    </dgm:pt>
    <dgm:pt modelId="{33B8443A-EA38-4789-A045-9E3A1DAE98EF}" type="sibTrans" cxnId="{E435F462-5121-4D54-BD44-8F0D70FDA8CE}">
      <dgm:prSet/>
      <dgm:spPr/>
      <dgm:t>
        <a:bodyPr/>
        <a:lstStyle/>
        <a:p>
          <a:endParaRPr lang="en-US"/>
        </a:p>
      </dgm:t>
    </dgm:pt>
    <dgm:pt modelId="{551C450C-FE16-4243-8AD3-53521A3EA74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 ▲</a:t>
          </a:r>
        </a:p>
      </dgm:t>
    </dgm:pt>
    <dgm:pt modelId="{4681C217-9E30-46F4-B212-1C2F11FC2B30}" type="parTrans" cxnId="{EDE44D1C-B6F7-4FD1-93A5-558A6336978B}">
      <dgm:prSet/>
      <dgm:spPr/>
      <dgm:t>
        <a:bodyPr/>
        <a:lstStyle/>
        <a:p>
          <a:endParaRPr lang="en-US"/>
        </a:p>
      </dgm:t>
    </dgm:pt>
    <dgm:pt modelId="{5DB571A2-62CD-4D93-BA80-FB414E13E1B3}" type="sibTrans" cxnId="{EDE44D1C-B6F7-4FD1-93A5-558A6336978B}">
      <dgm:prSet/>
      <dgm:spPr/>
      <dgm:t>
        <a:bodyPr/>
        <a:lstStyle/>
        <a:p>
          <a:endParaRPr lang="en-US"/>
        </a:p>
      </dgm:t>
    </dgm:pt>
    <dgm:pt modelId="{AC68AFD4-B2DA-4BA4-AF97-893B388827E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IPR protection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7C31853-9C17-4D09-B6FD-6AE81C7C4C0C}" type="parTrans" cxnId="{B6446DD8-B5B1-4CA3-BFD9-1381B5E93DE9}">
      <dgm:prSet/>
      <dgm:spPr/>
      <dgm:t>
        <a:bodyPr/>
        <a:lstStyle/>
        <a:p>
          <a:endParaRPr lang="en-US"/>
        </a:p>
      </dgm:t>
    </dgm:pt>
    <dgm:pt modelId="{FD816081-C1DB-4B33-8D33-64DFD55B0330}" type="sibTrans" cxnId="{B6446DD8-B5B1-4CA3-BFD9-1381B5E93DE9}">
      <dgm:prSet/>
      <dgm:spPr/>
      <dgm:t>
        <a:bodyPr/>
        <a:lstStyle/>
        <a:p>
          <a:endParaRPr lang="en-US"/>
        </a:p>
      </dgm:t>
    </dgm:pt>
    <dgm:pt modelId="{AF03052F-AC91-4FA9-B19E-464CAB432473}" type="pres">
      <dgm:prSet presAssocID="{8685FA9B-083B-4E01-BD91-FF1E5710D5CF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CC556A-3EAF-45BB-841B-11005C93A3A0}" type="pres">
      <dgm:prSet presAssocID="{FE2095DD-53B9-4785-AB19-383B307A0085}" presName="composite" presStyleCnt="0"/>
      <dgm:spPr/>
    </dgm:pt>
    <dgm:pt modelId="{38E8FC69-7DC6-4B15-BFCC-AC6FA281DDB7}" type="pres">
      <dgm:prSet presAssocID="{FE2095DD-53B9-4785-AB19-383B307A0085}" presName="Image" presStyleLbl="align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88B734F-8197-44EF-8169-1E84F3368544}" type="pres">
      <dgm:prSet presAssocID="{FE2095DD-53B9-4785-AB19-383B307A0085}" presName="Accent" presStyleLbl="parChTrans1D1" presStyleIdx="0" presStyleCnt="5"/>
      <dgm:spPr/>
    </dgm:pt>
    <dgm:pt modelId="{D7791D44-9FD3-4167-A634-AE7858AF9085}" type="pres">
      <dgm:prSet presAssocID="{FE2095DD-53B9-4785-AB19-383B307A0085}" presName="Paren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55827-0D28-4E6E-A98C-CB95AA3B6EE4}" type="pres">
      <dgm:prSet presAssocID="{A8A8E587-2610-4681-B38D-AD1E263EE347}" presName="sibTrans" presStyleCnt="0"/>
      <dgm:spPr/>
    </dgm:pt>
    <dgm:pt modelId="{7B5347FE-A947-4858-B1F1-A20D19F1D54B}" type="pres">
      <dgm:prSet presAssocID="{AC68AFD4-B2DA-4BA4-AF97-893B388827EE}" presName="composite" presStyleCnt="0"/>
      <dgm:spPr/>
    </dgm:pt>
    <dgm:pt modelId="{B25A6479-67B8-4852-A704-FA13E7FF4343}" type="pres">
      <dgm:prSet presAssocID="{AC68AFD4-B2DA-4BA4-AF97-893B388827EE}" presName="Image" presStyleLbl="align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7693BBB-E36A-4E69-B4E0-7D7CB55BE0CE}" type="pres">
      <dgm:prSet presAssocID="{AC68AFD4-B2DA-4BA4-AF97-893B388827EE}" presName="Accent" presStyleLbl="parChTrans1D1" presStyleIdx="1" presStyleCnt="5"/>
      <dgm:spPr/>
    </dgm:pt>
    <dgm:pt modelId="{F388E8FA-0B3D-490E-8E9A-7679BDC3DD5A}" type="pres">
      <dgm:prSet presAssocID="{AC68AFD4-B2DA-4BA4-AF97-893B388827EE}" presName="Paren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80068-A02A-462E-81C1-DAC66055E91E}" type="pres">
      <dgm:prSet presAssocID="{FD816081-C1DB-4B33-8D33-64DFD55B0330}" presName="sibTrans" presStyleCnt="0"/>
      <dgm:spPr/>
    </dgm:pt>
    <dgm:pt modelId="{30E41D2C-87A4-42C7-BF24-0E884986532D}" type="pres">
      <dgm:prSet presAssocID="{9BF5CA47-D65B-4478-8440-655158CC35F3}" presName="composite" presStyleCnt="0"/>
      <dgm:spPr/>
    </dgm:pt>
    <dgm:pt modelId="{26732E72-1579-43CF-83CC-AA7807C33655}" type="pres">
      <dgm:prSet presAssocID="{9BF5CA47-D65B-4478-8440-655158CC35F3}" presName="Image" presStyleLbl="align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B49DEDA-D173-4214-A8E8-66B07DC80939}" type="pres">
      <dgm:prSet presAssocID="{9BF5CA47-D65B-4478-8440-655158CC35F3}" presName="Accent" presStyleLbl="parChTrans1D1" presStyleIdx="2" presStyleCnt="5"/>
      <dgm:spPr/>
    </dgm:pt>
    <dgm:pt modelId="{7801A3B6-3A40-4C17-9E56-951560A7A9CE}" type="pres">
      <dgm:prSet presAssocID="{9BF5CA47-D65B-4478-8440-655158CC35F3}" presName="Paren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A26DB-808C-4E27-B4D0-9740264ED5D9}" type="pres">
      <dgm:prSet presAssocID="{2F65C967-0030-4075-A160-D9AD7C7853A5}" presName="sibTrans" presStyleCnt="0"/>
      <dgm:spPr/>
    </dgm:pt>
    <dgm:pt modelId="{CFB30AA0-EB94-4753-B18C-32664A63D28A}" type="pres">
      <dgm:prSet presAssocID="{551C450C-FE16-4243-8AD3-53521A3EA74A}" presName="composite" presStyleCnt="0"/>
      <dgm:spPr/>
    </dgm:pt>
    <dgm:pt modelId="{6BD72A25-4D58-46C4-806A-9CA3B372FDAD}" type="pres">
      <dgm:prSet presAssocID="{551C450C-FE16-4243-8AD3-53521A3EA74A}" presName="Image" presStyleLbl="alig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D3B0175-E062-4347-9A0D-481091BB5D4A}" type="pres">
      <dgm:prSet presAssocID="{551C450C-FE16-4243-8AD3-53521A3EA74A}" presName="Accent" presStyleLbl="parChTrans1D1" presStyleIdx="3" presStyleCnt="5"/>
      <dgm:spPr/>
    </dgm:pt>
    <dgm:pt modelId="{1262AAB6-3AA1-4C45-B9B4-5931E5E5496E}" type="pres">
      <dgm:prSet presAssocID="{551C450C-FE16-4243-8AD3-53521A3EA74A}" presName="Paren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9304-AB6B-46DD-B1A5-4E8A407BD682}" type="pres">
      <dgm:prSet presAssocID="{5DB571A2-62CD-4D93-BA80-FB414E13E1B3}" presName="sibTrans" presStyleCnt="0"/>
      <dgm:spPr/>
    </dgm:pt>
    <dgm:pt modelId="{E3EC9F06-3F51-4E05-B132-7151CABCB769}" type="pres">
      <dgm:prSet presAssocID="{CD4AF9B7-3D4B-4A46-9E00-E1E75B574D0E}" presName="composite" presStyleCnt="0"/>
      <dgm:spPr/>
    </dgm:pt>
    <dgm:pt modelId="{C55FA3EA-AC64-4D7D-90A1-92BE8CA72180}" type="pres">
      <dgm:prSet presAssocID="{CD4AF9B7-3D4B-4A46-9E00-E1E75B574D0E}" presName="Image" presStyleLbl="alig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D31133F-5EF3-48F8-A7F4-879DBFE3AF1C}" type="pres">
      <dgm:prSet presAssocID="{CD4AF9B7-3D4B-4A46-9E00-E1E75B574D0E}" presName="Accent" presStyleLbl="parChTrans1D1" presStyleIdx="4" presStyleCnt="5"/>
      <dgm:spPr/>
    </dgm:pt>
    <dgm:pt modelId="{54CF3211-4A6F-4856-B0A5-1770AD3694D2}" type="pres">
      <dgm:prSet presAssocID="{CD4AF9B7-3D4B-4A46-9E00-E1E75B574D0E}" presName="Paren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4C7B32-0B5F-48C6-9637-41965CA7175D}" type="presOf" srcId="{FE2095DD-53B9-4785-AB19-383B307A0085}" destId="{D7791D44-9FD3-4167-A634-AE7858AF9085}" srcOrd="0" destOrd="0" presId="urn:microsoft.com/office/officeart/2008/layout/PictureLineup"/>
    <dgm:cxn modelId="{EDE44D1C-B6F7-4FD1-93A5-558A6336978B}" srcId="{8685FA9B-083B-4E01-BD91-FF1E5710D5CF}" destId="{551C450C-FE16-4243-8AD3-53521A3EA74A}" srcOrd="3" destOrd="0" parTransId="{4681C217-9E30-46F4-B212-1C2F11FC2B30}" sibTransId="{5DB571A2-62CD-4D93-BA80-FB414E13E1B3}"/>
    <dgm:cxn modelId="{63AE22D9-3760-4DB2-978E-EE4A082E4DF3}" type="presOf" srcId="{CD4AF9B7-3D4B-4A46-9E00-E1E75B574D0E}" destId="{54CF3211-4A6F-4856-B0A5-1770AD3694D2}" srcOrd="0" destOrd="0" presId="urn:microsoft.com/office/officeart/2008/layout/PictureLineup"/>
    <dgm:cxn modelId="{AD03EE0C-207B-4EB8-8D55-ABCCF352DE17}" type="presOf" srcId="{551C450C-FE16-4243-8AD3-53521A3EA74A}" destId="{1262AAB6-3AA1-4C45-B9B4-5931E5E5496E}" srcOrd="0" destOrd="0" presId="urn:microsoft.com/office/officeart/2008/layout/PictureLineup"/>
    <dgm:cxn modelId="{F4F9A6E7-14CF-477E-97E2-A28AEACE764B}" srcId="{8685FA9B-083B-4E01-BD91-FF1E5710D5CF}" destId="{9BF5CA47-D65B-4478-8440-655158CC35F3}" srcOrd="2" destOrd="0" parTransId="{2524D662-8DE0-4724-9F0A-FB47F0096A29}" sibTransId="{2F65C967-0030-4075-A160-D9AD7C7853A5}"/>
    <dgm:cxn modelId="{B6446DD8-B5B1-4CA3-BFD9-1381B5E93DE9}" srcId="{8685FA9B-083B-4E01-BD91-FF1E5710D5CF}" destId="{AC68AFD4-B2DA-4BA4-AF97-893B388827EE}" srcOrd="1" destOrd="0" parTransId="{97C31853-9C17-4D09-B6FD-6AE81C7C4C0C}" sibTransId="{FD816081-C1DB-4B33-8D33-64DFD55B0330}"/>
    <dgm:cxn modelId="{E435F462-5121-4D54-BD44-8F0D70FDA8CE}" srcId="{8685FA9B-083B-4E01-BD91-FF1E5710D5CF}" destId="{CD4AF9B7-3D4B-4A46-9E00-E1E75B574D0E}" srcOrd="4" destOrd="0" parTransId="{9FE89E86-48CD-4860-AA11-0F7879AB525F}" sibTransId="{33B8443A-EA38-4789-A045-9E3A1DAE98EF}"/>
    <dgm:cxn modelId="{4EC32C80-1E3B-4A40-B580-617F737EBF60}" srcId="{8685FA9B-083B-4E01-BD91-FF1E5710D5CF}" destId="{FE2095DD-53B9-4785-AB19-383B307A0085}" srcOrd="0" destOrd="0" parTransId="{EAEE22A6-FD42-40CA-AB75-3021510296E9}" sibTransId="{A8A8E587-2610-4681-B38D-AD1E263EE347}"/>
    <dgm:cxn modelId="{A6B80CFF-5DC6-4F9D-8FDB-38BF7F680CB3}" type="presOf" srcId="{8685FA9B-083B-4E01-BD91-FF1E5710D5CF}" destId="{AF03052F-AC91-4FA9-B19E-464CAB432473}" srcOrd="0" destOrd="0" presId="urn:microsoft.com/office/officeart/2008/layout/PictureLineup"/>
    <dgm:cxn modelId="{BAB8D17B-C743-437E-AF1C-A2CE8D798E23}" type="presOf" srcId="{AC68AFD4-B2DA-4BA4-AF97-893B388827EE}" destId="{F388E8FA-0B3D-490E-8E9A-7679BDC3DD5A}" srcOrd="0" destOrd="0" presId="urn:microsoft.com/office/officeart/2008/layout/PictureLineup"/>
    <dgm:cxn modelId="{8B4C35B3-5A99-455F-AC25-E59F83459F00}" type="presOf" srcId="{9BF5CA47-D65B-4478-8440-655158CC35F3}" destId="{7801A3B6-3A40-4C17-9E56-951560A7A9CE}" srcOrd="0" destOrd="0" presId="urn:microsoft.com/office/officeart/2008/layout/PictureLineup"/>
    <dgm:cxn modelId="{9B779443-FF08-48F9-B3D5-DA9B1273CB3B}" type="presParOf" srcId="{AF03052F-AC91-4FA9-B19E-464CAB432473}" destId="{D4CC556A-3EAF-45BB-841B-11005C93A3A0}" srcOrd="0" destOrd="0" presId="urn:microsoft.com/office/officeart/2008/layout/PictureLineup"/>
    <dgm:cxn modelId="{6BF00BC1-0587-47AF-9AE5-51ED1D6315EF}" type="presParOf" srcId="{D4CC556A-3EAF-45BB-841B-11005C93A3A0}" destId="{38E8FC69-7DC6-4B15-BFCC-AC6FA281DDB7}" srcOrd="0" destOrd="0" presId="urn:microsoft.com/office/officeart/2008/layout/PictureLineup"/>
    <dgm:cxn modelId="{902EC445-4124-4E8E-AAD3-14E12A356FA8}" type="presParOf" srcId="{D4CC556A-3EAF-45BB-841B-11005C93A3A0}" destId="{588B734F-8197-44EF-8169-1E84F3368544}" srcOrd="1" destOrd="0" presId="urn:microsoft.com/office/officeart/2008/layout/PictureLineup"/>
    <dgm:cxn modelId="{749FCE90-43F4-4516-9E3B-F526FCE7599A}" type="presParOf" srcId="{D4CC556A-3EAF-45BB-841B-11005C93A3A0}" destId="{D7791D44-9FD3-4167-A634-AE7858AF9085}" srcOrd="2" destOrd="0" presId="urn:microsoft.com/office/officeart/2008/layout/PictureLineup"/>
    <dgm:cxn modelId="{6F22F034-2F0C-4B32-A9D3-BB21B6AAA7E1}" type="presParOf" srcId="{AF03052F-AC91-4FA9-B19E-464CAB432473}" destId="{6E055827-0D28-4E6E-A98C-CB95AA3B6EE4}" srcOrd="1" destOrd="0" presId="urn:microsoft.com/office/officeart/2008/layout/PictureLineup"/>
    <dgm:cxn modelId="{02517F21-7DF4-44D0-9B87-650673AD3E61}" type="presParOf" srcId="{AF03052F-AC91-4FA9-B19E-464CAB432473}" destId="{7B5347FE-A947-4858-B1F1-A20D19F1D54B}" srcOrd="2" destOrd="0" presId="urn:microsoft.com/office/officeart/2008/layout/PictureLineup"/>
    <dgm:cxn modelId="{541425C1-B509-4ECF-9153-BFC70345F91F}" type="presParOf" srcId="{7B5347FE-A947-4858-B1F1-A20D19F1D54B}" destId="{B25A6479-67B8-4852-A704-FA13E7FF4343}" srcOrd="0" destOrd="0" presId="urn:microsoft.com/office/officeart/2008/layout/PictureLineup"/>
    <dgm:cxn modelId="{DBA3EB37-5046-41B7-A379-03980D6C638C}" type="presParOf" srcId="{7B5347FE-A947-4858-B1F1-A20D19F1D54B}" destId="{67693BBB-E36A-4E69-B4E0-7D7CB55BE0CE}" srcOrd="1" destOrd="0" presId="urn:microsoft.com/office/officeart/2008/layout/PictureLineup"/>
    <dgm:cxn modelId="{580399D5-9400-4EB9-B1CE-DFEE756E7CF9}" type="presParOf" srcId="{7B5347FE-A947-4858-B1F1-A20D19F1D54B}" destId="{F388E8FA-0B3D-490E-8E9A-7679BDC3DD5A}" srcOrd="2" destOrd="0" presId="urn:microsoft.com/office/officeart/2008/layout/PictureLineup"/>
    <dgm:cxn modelId="{BF39BB4C-9B9C-4015-8B73-3CBC001DBA17}" type="presParOf" srcId="{AF03052F-AC91-4FA9-B19E-464CAB432473}" destId="{E0680068-A02A-462E-81C1-DAC66055E91E}" srcOrd="3" destOrd="0" presId="urn:microsoft.com/office/officeart/2008/layout/PictureLineup"/>
    <dgm:cxn modelId="{79DA8DAF-086A-4DAF-A000-FCFB763ED37D}" type="presParOf" srcId="{AF03052F-AC91-4FA9-B19E-464CAB432473}" destId="{30E41D2C-87A4-42C7-BF24-0E884986532D}" srcOrd="4" destOrd="0" presId="urn:microsoft.com/office/officeart/2008/layout/PictureLineup"/>
    <dgm:cxn modelId="{89AAD74D-C4D3-45B8-9B2D-0139D9E08C63}" type="presParOf" srcId="{30E41D2C-87A4-42C7-BF24-0E884986532D}" destId="{26732E72-1579-43CF-83CC-AA7807C33655}" srcOrd="0" destOrd="0" presId="urn:microsoft.com/office/officeart/2008/layout/PictureLineup"/>
    <dgm:cxn modelId="{5DAD5696-FAC8-4E7B-9593-0D6CC8B1EEBC}" type="presParOf" srcId="{30E41D2C-87A4-42C7-BF24-0E884986532D}" destId="{DB49DEDA-D173-4214-A8E8-66B07DC80939}" srcOrd="1" destOrd="0" presId="urn:microsoft.com/office/officeart/2008/layout/PictureLineup"/>
    <dgm:cxn modelId="{0510EAED-E1DA-499D-B876-102A6284F7C1}" type="presParOf" srcId="{30E41D2C-87A4-42C7-BF24-0E884986532D}" destId="{7801A3B6-3A40-4C17-9E56-951560A7A9CE}" srcOrd="2" destOrd="0" presId="urn:microsoft.com/office/officeart/2008/layout/PictureLineup"/>
    <dgm:cxn modelId="{E5567279-C7F0-4915-A455-C625975B248B}" type="presParOf" srcId="{AF03052F-AC91-4FA9-B19E-464CAB432473}" destId="{9FCA26DB-808C-4E27-B4D0-9740264ED5D9}" srcOrd="5" destOrd="0" presId="urn:microsoft.com/office/officeart/2008/layout/PictureLineup"/>
    <dgm:cxn modelId="{76571672-CC7D-4937-B86A-4CCCF473CB6E}" type="presParOf" srcId="{AF03052F-AC91-4FA9-B19E-464CAB432473}" destId="{CFB30AA0-EB94-4753-B18C-32664A63D28A}" srcOrd="6" destOrd="0" presId="urn:microsoft.com/office/officeart/2008/layout/PictureLineup"/>
    <dgm:cxn modelId="{784C9001-4E44-4884-A071-1E8F8CDBC08C}" type="presParOf" srcId="{CFB30AA0-EB94-4753-B18C-32664A63D28A}" destId="{6BD72A25-4D58-46C4-806A-9CA3B372FDAD}" srcOrd="0" destOrd="0" presId="urn:microsoft.com/office/officeart/2008/layout/PictureLineup"/>
    <dgm:cxn modelId="{B0C49090-46A7-4C89-9D2E-4252C6FAEE7C}" type="presParOf" srcId="{CFB30AA0-EB94-4753-B18C-32664A63D28A}" destId="{3D3B0175-E062-4347-9A0D-481091BB5D4A}" srcOrd="1" destOrd="0" presId="urn:microsoft.com/office/officeart/2008/layout/PictureLineup"/>
    <dgm:cxn modelId="{297500F5-6C4C-46E8-B70C-63F4F9529FAA}" type="presParOf" srcId="{CFB30AA0-EB94-4753-B18C-32664A63D28A}" destId="{1262AAB6-3AA1-4C45-B9B4-5931E5E5496E}" srcOrd="2" destOrd="0" presId="urn:microsoft.com/office/officeart/2008/layout/PictureLineup"/>
    <dgm:cxn modelId="{743E5A8F-076C-47C5-A193-B7B4A8712594}" type="presParOf" srcId="{AF03052F-AC91-4FA9-B19E-464CAB432473}" destId="{6BD39304-AB6B-46DD-B1A5-4E8A407BD682}" srcOrd="7" destOrd="0" presId="urn:microsoft.com/office/officeart/2008/layout/PictureLineup"/>
    <dgm:cxn modelId="{1D612208-99F6-4CC7-81C2-B2ECDCC6F4A1}" type="presParOf" srcId="{AF03052F-AC91-4FA9-B19E-464CAB432473}" destId="{E3EC9F06-3F51-4E05-B132-7151CABCB769}" srcOrd="8" destOrd="0" presId="urn:microsoft.com/office/officeart/2008/layout/PictureLineup"/>
    <dgm:cxn modelId="{27C980C6-C112-45ED-B2C8-B557449BD455}" type="presParOf" srcId="{E3EC9F06-3F51-4E05-B132-7151CABCB769}" destId="{C55FA3EA-AC64-4D7D-90A1-92BE8CA72180}" srcOrd="0" destOrd="0" presId="urn:microsoft.com/office/officeart/2008/layout/PictureLineup"/>
    <dgm:cxn modelId="{AD8FFBCB-8B9C-4F75-B7F2-D29CEB0BD484}" type="presParOf" srcId="{E3EC9F06-3F51-4E05-B132-7151CABCB769}" destId="{BD31133F-5EF3-48F8-A7F4-879DBFE3AF1C}" srcOrd="1" destOrd="0" presId="urn:microsoft.com/office/officeart/2008/layout/PictureLineup"/>
    <dgm:cxn modelId="{18A40404-B1D8-4E42-A4B3-445D5A8A66B5}" type="presParOf" srcId="{E3EC9F06-3F51-4E05-B132-7151CABCB769}" destId="{54CF3211-4A6F-4856-B0A5-1770AD3694D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FA988D-A2F9-49AD-94F5-A1F3BA69D8E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BE9F1D-FCFE-4797-930C-D703D0DCC394}">
      <dgm:prSet phldrT="[Text]" custT="1"/>
      <dgm:spPr/>
      <dgm:t>
        <a:bodyPr/>
        <a:lstStyle/>
        <a:p>
          <a:r>
            <a:rPr lang="en-US" sz="2800" b="0" strike="sngStrike" dirty="0" err="1" smtClean="0">
              <a:latin typeface="Franklin Gothic Medium Cond" panose="020B0606030402020204" pitchFamily="34" charset="0"/>
            </a:rPr>
            <a:t>Engg</a:t>
          </a:r>
          <a:r>
            <a:rPr lang="en-US" sz="2800" b="0" strike="sngStrike" dirty="0" smtClean="0">
              <a:latin typeface="Franklin Gothic Medium Cond" panose="020B0606030402020204" pitchFamily="34" charset="0"/>
            </a:rPr>
            <a:t>.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5068395C-D33B-4832-915E-2D92EFEC8931}" type="parTrans" cxnId="{16D5C6B3-A6AC-426E-A1BC-75CA74983F2E}">
      <dgm:prSet/>
      <dgm:spPr/>
      <dgm:t>
        <a:bodyPr/>
        <a:lstStyle/>
        <a:p>
          <a:endParaRPr lang="en-US"/>
        </a:p>
      </dgm:t>
    </dgm:pt>
    <dgm:pt modelId="{5F6C5959-339A-4D61-8326-77313BEA42EA}" type="sibTrans" cxnId="{16D5C6B3-A6AC-426E-A1BC-75CA74983F2E}">
      <dgm:prSet/>
      <dgm:spPr/>
      <dgm:t>
        <a:bodyPr/>
        <a:lstStyle/>
        <a:p>
          <a:endParaRPr lang="en-US"/>
        </a:p>
      </dgm:t>
    </dgm:pt>
    <dgm:pt modelId="{BE0F863C-5FFE-4FC9-BF15-E00B34927EEB}">
      <dgm:prSet phldrT="[Text]" custT="1"/>
      <dgm:spPr>
        <a:ln w="57150">
          <a:solidFill>
            <a:srgbClr val="FFFF00"/>
          </a:solidFill>
          <a:prstDash val="lgDash"/>
        </a:ln>
      </dgm:spPr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IT/Electronics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059FC31B-ABC5-4838-A8F8-C9F0446E3584}" type="parTrans" cxnId="{7B7B8743-F603-4646-9318-20792B2BDDAC}">
      <dgm:prSet/>
      <dgm:spPr/>
      <dgm:t>
        <a:bodyPr/>
        <a:lstStyle/>
        <a:p>
          <a:endParaRPr lang="en-US"/>
        </a:p>
      </dgm:t>
    </dgm:pt>
    <dgm:pt modelId="{339649F4-B3C4-4840-ACB8-C98609C06206}" type="sibTrans" cxnId="{7B7B8743-F603-4646-9318-20792B2BDDAC}">
      <dgm:prSet/>
      <dgm:spPr/>
      <dgm:t>
        <a:bodyPr/>
        <a:lstStyle/>
        <a:p>
          <a:endParaRPr lang="en-US"/>
        </a:p>
      </dgm:t>
    </dgm:pt>
    <dgm:pt modelId="{3258103E-9212-444D-8C21-E61B214821C7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Defense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1F3CA1AC-BF22-4154-B72C-D36A0C4BBA46}" type="parTrans" cxnId="{3B232BD9-475E-4322-8173-BF25701C9BA2}">
      <dgm:prSet/>
      <dgm:spPr/>
      <dgm:t>
        <a:bodyPr/>
        <a:lstStyle/>
        <a:p>
          <a:endParaRPr lang="en-US"/>
        </a:p>
      </dgm:t>
    </dgm:pt>
    <dgm:pt modelId="{3BD03269-EE66-4567-A059-1C146D97173E}" type="sibTrans" cxnId="{3B232BD9-475E-4322-8173-BF25701C9BA2}">
      <dgm:prSet/>
      <dgm:spPr/>
      <dgm:t>
        <a:bodyPr/>
        <a:lstStyle/>
        <a:p>
          <a:endParaRPr lang="en-US"/>
        </a:p>
      </dgm:t>
    </dgm:pt>
    <dgm:pt modelId="{387DC62D-2F76-4905-98F8-A41D6B180613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Agriculture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561057C9-86C8-41FB-80EF-185CC242050D}" type="parTrans" cxnId="{A20168B7-5986-4E2E-B3D4-29ECB8D70CC4}">
      <dgm:prSet/>
      <dgm:spPr/>
      <dgm:t>
        <a:bodyPr/>
        <a:lstStyle/>
        <a:p>
          <a:endParaRPr lang="en-US"/>
        </a:p>
      </dgm:t>
    </dgm:pt>
    <dgm:pt modelId="{97AB0B31-BC21-45F1-8301-F9FB9BD3683E}" type="sibTrans" cxnId="{A20168B7-5986-4E2E-B3D4-29ECB8D70CC4}">
      <dgm:prSet/>
      <dgm:spPr/>
      <dgm:t>
        <a:bodyPr/>
        <a:lstStyle/>
        <a:p>
          <a:endParaRPr lang="en-US"/>
        </a:p>
      </dgm:t>
    </dgm:pt>
    <dgm:pt modelId="{15DDF154-58F2-4C10-9AF2-9500C0E73E65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Textile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BB11DD8D-D4E5-44CF-828D-0C14142F2293}" type="parTrans" cxnId="{90AECC40-F475-4627-91A9-6BEF6DF34701}">
      <dgm:prSet/>
      <dgm:spPr/>
      <dgm:t>
        <a:bodyPr/>
        <a:lstStyle/>
        <a:p>
          <a:endParaRPr lang="en-US"/>
        </a:p>
      </dgm:t>
    </dgm:pt>
    <dgm:pt modelId="{AAFA48CD-1FF3-4F46-AB7A-C44873E177F1}" type="sibTrans" cxnId="{90AECC40-F475-4627-91A9-6BEF6DF34701}">
      <dgm:prSet/>
      <dgm:spPr/>
      <dgm:t>
        <a:bodyPr/>
        <a:lstStyle/>
        <a:p>
          <a:endParaRPr lang="en-US"/>
        </a:p>
      </dgm:t>
    </dgm:pt>
    <dgm:pt modelId="{321DE66F-BA70-459B-A09B-609E8466F66F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Gems Jewelry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7DEADC86-7116-474A-A673-C5BE200D863C}" type="parTrans" cxnId="{B9B7230F-FC6E-4722-95E4-D7A70CAE4F40}">
      <dgm:prSet/>
      <dgm:spPr/>
      <dgm:t>
        <a:bodyPr/>
        <a:lstStyle/>
        <a:p>
          <a:endParaRPr lang="en-US"/>
        </a:p>
      </dgm:t>
    </dgm:pt>
    <dgm:pt modelId="{C5378338-6BCA-4714-8BB5-BCE80EA78B3A}" type="sibTrans" cxnId="{B9B7230F-FC6E-4722-95E4-D7A70CAE4F40}">
      <dgm:prSet/>
      <dgm:spPr/>
      <dgm:t>
        <a:bodyPr/>
        <a:lstStyle/>
        <a:p>
          <a:endParaRPr lang="en-US"/>
        </a:p>
      </dgm:t>
    </dgm:pt>
    <dgm:pt modelId="{EE74D9EC-5AD0-4FA6-BF05-04EBB0761AEA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Project Export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CA33EACA-08FB-439D-9F0F-AF361E3E2912}" type="parTrans" cxnId="{7EEBE6F2-3166-42C1-A21C-B4AB542A25EB}">
      <dgm:prSet/>
      <dgm:spPr/>
      <dgm:t>
        <a:bodyPr/>
        <a:lstStyle/>
        <a:p>
          <a:endParaRPr lang="en-US"/>
        </a:p>
      </dgm:t>
    </dgm:pt>
    <dgm:pt modelId="{B989F612-4C04-4D13-96FA-D01D2B03D01D}" type="sibTrans" cxnId="{7EEBE6F2-3166-42C1-A21C-B4AB542A25EB}">
      <dgm:prSet/>
      <dgm:spPr/>
      <dgm:t>
        <a:bodyPr/>
        <a:lstStyle/>
        <a:p>
          <a:endParaRPr lang="en-US"/>
        </a:p>
      </dgm:t>
    </dgm:pt>
    <dgm:pt modelId="{3E4FACB3-3DBE-4BCA-A68F-58699FA3ED81}">
      <dgm:prSet phldrT="[Text]" custT="1"/>
      <dgm:spPr/>
      <dgm:t>
        <a:bodyPr/>
        <a:lstStyle/>
        <a:p>
          <a:r>
            <a:rPr lang="en-US" sz="2800" b="0" dirty="0" err="1" smtClean="0">
              <a:latin typeface="Franklin Gothic Medium Cond" panose="020B0606030402020204" pitchFamily="34" charset="0"/>
            </a:rPr>
            <a:t>Pharma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9DE4FD9D-7F8D-4CB1-BC3F-72216A010933}" type="parTrans" cxnId="{23D6CA0E-D5B8-4833-8AA9-5750EED22D91}">
      <dgm:prSet/>
      <dgm:spPr/>
      <dgm:t>
        <a:bodyPr/>
        <a:lstStyle/>
        <a:p>
          <a:endParaRPr lang="en-US"/>
        </a:p>
      </dgm:t>
    </dgm:pt>
    <dgm:pt modelId="{3F9C0717-08B2-4E9F-8FB1-C5558431E942}" type="sibTrans" cxnId="{23D6CA0E-D5B8-4833-8AA9-5750EED22D91}">
      <dgm:prSet/>
      <dgm:spPr/>
      <dgm:t>
        <a:bodyPr/>
        <a:lstStyle/>
        <a:p>
          <a:endParaRPr lang="en-US"/>
        </a:p>
      </dgm:t>
    </dgm:pt>
    <dgm:pt modelId="{CD883BA1-3791-4D47-B5A9-9BD0EF8A1778}" type="pres">
      <dgm:prSet presAssocID="{92FA988D-A2F9-49AD-94F5-A1F3BA69D8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0A9B45-5DD8-428F-924B-1346BBD66513}" type="pres">
      <dgm:prSet presAssocID="{387DC62D-2F76-4905-98F8-A41D6B180613}" presName="composite" presStyleCnt="0"/>
      <dgm:spPr/>
      <dgm:t>
        <a:bodyPr/>
        <a:lstStyle/>
        <a:p>
          <a:endParaRPr lang="en-US"/>
        </a:p>
      </dgm:t>
    </dgm:pt>
    <dgm:pt modelId="{94296186-A69B-4C4C-959E-51551328750C}" type="pres">
      <dgm:prSet presAssocID="{387DC62D-2F76-4905-98F8-A41D6B180613}" presName="rect1" presStyleLbl="bgImgPlace1" presStyleIdx="0" presStyleCnt="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45401F-EFF6-4999-AEF6-5DBFBD51B267}" type="pres">
      <dgm:prSet presAssocID="{387DC62D-2F76-4905-98F8-A41D6B180613}" presName="wedgeRectCallout1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41835-8BAF-4C1B-B2A9-956BE180BAAF}" type="pres">
      <dgm:prSet presAssocID="{97AB0B31-BC21-45F1-8301-F9FB9BD3683E}" presName="sibTrans" presStyleCnt="0"/>
      <dgm:spPr/>
      <dgm:t>
        <a:bodyPr/>
        <a:lstStyle/>
        <a:p>
          <a:endParaRPr lang="en-US"/>
        </a:p>
      </dgm:t>
    </dgm:pt>
    <dgm:pt modelId="{728C01DE-6711-4C22-B2CE-FE810AEC24B2}" type="pres">
      <dgm:prSet presAssocID="{15DDF154-58F2-4C10-9AF2-9500C0E73E65}" presName="composite" presStyleCnt="0"/>
      <dgm:spPr/>
      <dgm:t>
        <a:bodyPr/>
        <a:lstStyle/>
        <a:p>
          <a:endParaRPr lang="en-US"/>
        </a:p>
      </dgm:t>
    </dgm:pt>
    <dgm:pt modelId="{ECFDB95D-DF44-4A67-92D7-F63248BCA640}" type="pres">
      <dgm:prSet presAssocID="{15DDF154-58F2-4C10-9AF2-9500C0E73E65}" presName="rect1" presStyleLbl="bgImgPlac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205369E-CF70-437F-B146-DF80F5EAD068}" type="pres">
      <dgm:prSet presAssocID="{15DDF154-58F2-4C10-9AF2-9500C0E73E65}" presName="wedgeRectCallout1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23716-057E-4874-BAFE-225E94DADA72}" type="pres">
      <dgm:prSet presAssocID="{AAFA48CD-1FF3-4F46-AB7A-C44873E177F1}" presName="sibTrans" presStyleCnt="0"/>
      <dgm:spPr/>
      <dgm:t>
        <a:bodyPr/>
        <a:lstStyle/>
        <a:p>
          <a:endParaRPr lang="en-US"/>
        </a:p>
      </dgm:t>
    </dgm:pt>
    <dgm:pt modelId="{70C82A91-F78D-4F8E-AA0F-BC2BEB1909F3}" type="pres">
      <dgm:prSet presAssocID="{321DE66F-BA70-459B-A09B-609E8466F66F}" presName="composite" presStyleCnt="0"/>
      <dgm:spPr/>
      <dgm:t>
        <a:bodyPr/>
        <a:lstStyle/>
        <a:p>
          <a:endParaRPr lang="en-US"/>
        </a:p>
      </dgm:t>
    </dgm:pt>
    <dgm:pt modelId="{D416EDD9-DD34-4A4D-94F5-C918E832CEF8}" type="pres">
      <dgm:prSet presAssocID="{321DE66F-BA70-459B-A09B-609E8466F66F}" presName="rect1" presStyleLbl="bgImgPlace1" presStyleIdx="2" presStyleCnt="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5CC698D-C26A-4F42-95DB-C97C42F16030}" type="pres">
      <dgm:prSet presAssocID="{321DE66F-BA70-459B-A09B-609E8466F66F}" presName="wedgeRectCallout1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98FA17-3526-4E11-87CA-A11F716EC5DC}" type="pres">
      <dgm:prSet presAssocID="{C5378338-6BCA-4714-8BB5-BCE80EA78B3A}" presName="sibTrans" presStyleCnt="0"/>
      <dgm:spPr/>
      <dgm:t>
        <a:bodyPr/>
        <a:lstStyle/>
        <a:p>
          <a:endParaRPr lang="en-US"/>
        </a:p>
      </dgm:t>
    </dgm:pt>
    <dgm:pt modelId="{92AB0196-443F-446B-A974-215A4A0D992A}" type="pres">
      <dgm:prSet presAssocID="{CFBE9F1D-FCFE-4797-930C-D703D0DCC394}" presName="composite" presStyleCnt="0"/>
      <dgm:spPr/>
      <dgm:t>
        <a:bodyPr/>
        <a:lstStyle/>
        <a:p>
          <a:endParaRPr lang="en-US"/>
        </a:p>
      </dgm:t>
    </dgm:pt>
    <dgm:pt modelId="{A1DE8C6A-CE80-4919-9738-C0C8A2143894}" type="pres">
      <dgm:prSet presAssocID="{CFBE9F1D-FCFE-4797-930C-D703D0DCC394}" presName="rect1" presStyleLbl="bgImgPlace1" presStyleIdx="3" presStyleCnt="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221D46-5F72-4052-9B6B-F1575DED3577}" type="pres">
      <dgm:prSet presAssocID="{CFBE9F1D-FCFE-4797-930C-D703D0DCC394}" presName="wedgeRectCallout1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BB0D25-2DDE-4AF1-BA30-AA95B40A7520}" type="pres">
      <dgm:prSet presAssocID="{5F6C5959-339A-4D61-8326-77313BEA42EA}" presName="sibTrans" presStyleCnt="0"/>
      <dgm:spPr/>
      <dgm:t>
        <a:bodyPr/>
        <a:lstStyle/>
        <a:p>
          <a:endParaRPr lang="en-US"/>
        </a:p>
      </dgm:t>
    </dgm:pt>
    <dgm:pt modelId="{97EEBDA2-767E-42F7-A1BF-649B4DA6BE1E}" type="pres">
      <dgm:prSet presAssocID="{3E4FACB3-3DBE-4BCA-A68F-58699FA3ED81}" presName="composite" presStyleCnt="0"/>
      <dgm:spPr/>
      <dgm:t>
        <a:bodyPr/>
        <a:lstStyle/>
        <a:p>
          <a:endParaRPr lang="en-US"/>
        </a:p>
      </dgm:t>
    </dgm:pt>
    <dgm:pt modelId="{55DDEC68-6629-488E-980D-A5A64FC35A35}" type="pres">
      <dgm:prSet presAssocID="{3E4FACB3-3DBE-4BCA-A68F-58699FA3ED81}" presName="rect1" presStyleLbl="bgImgPlace1" presStyleIdx="4" presStyleCnt="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C4F3624-C5BF-4313-BF92-E402D348564F}" type="pres">
      <dgm:prSet presAssocID="{3E4FACB3-3DBE-4BCA-A68F-58699FA3ED81}" presName="wedgeRectCallout1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B83C1-FA60-4CD8-9CDC-CD88BD707280}" type="pres">
      <dgm:prSet presAssocID="{3F9C0717-08B2-4E9F-8FB1-C5558431E942}" presName="sibTrans" presStyleCnt="0"/>
      <dgm:spPr/>
      <dgm:t>
        <a:bodyPr/>
        <a:lstStyle/>
        <a:p>
          <a:endParaRPr lang="en-US"/>
        </a:p>
      </dgm:t>
    </dgm:pt>
    <dgm:pt modelId="{A9EAD7E4-3140-4519-881D-A30CCA367077}" type="pres">
      <dgm:prSet presAssocID="{BE0F863C-5FFE-4FC9-BF15-E00B34927EEB}" presName="composite" presStyleCnt="0"/>
      <dgm:spPr/>
      <dgm:t>
        <a:bodyPr/>
        <a:lstStyle/>
        <a:p>
          <a:endParaRPr lang="en-US"/>
        </a:p>
      </dgm:t>
    </dgm:pt>
    <dgm:pt modelId="{78348A42-0464-4050-86F1-68792D346FA5}" type="pres">
      <dgm:prSet presAssocID="{BE0F863C-5FFE-4FC9-BF15-E00B34927EEB}" presName="rect1" presStyleLbl="bgImgPlace1" presStyleIdx="5" presStyleCnt="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F96EE60-9AD1-4855-BD0E-30BDE84E8768}" type="pres">
      <dgm:prSet presAssocID="{BE0F863C-5FFE-4FC9-BF15-E00B34927EEB}" presName="wedgeRectCallout1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F76BE-84A2-4B21-B92F-B19292E34507}" type="pres">
      <dgm:prSet presAssocID="{339649F4-B3C4-4840-ACB8-C98609C06206}" presName="sibTrans" presStyleCnt="0"/>
      <dgm:spPr/>
      <dgm:t>
        <a:bodyPr/>
        <a:lstStyle/>
        <a:p>
          <a:endParaRPr lang="en-US"/>
        </a:p>
      </dgm:t>
    </dgm:pt>
    <dgm:pt modelId="{64217CAC-BD38-4ADF-A284-735C0B82E87C}" type="pres">
      <dgm:prSet presAssocID="{3258103E-9212-444D-8C21-E61B214821C7}" presName="composite" presStyleCnt="0"/>
      <dgm:spPr/>
      <dgm:t>
        <a:bodyPr/>
        <a:lstStyle/>
        <a:p>
          <a:endParaRPr lang="en-US"/>
        </a:p>
      </dgm:t>
    </dgm:pt>
    <dgm:pt modelId="{BB9871A7-F774-4B9B-AE88-FBD31708DD36}" type="pres">
      <dgm:prSet presAssocID="{3258103E-9212-444D-8C21-E61B214821C7}" presName="rect1" presStyleLbl="bgImgPlace1" presStyleIdx="6" presStyleCnt="8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7DF7B-A400-47C4-A633-D47AC0B4E6EB}" type="pres">
      <dgm:prSet presAssocID="{3258103E-9212-444D-8C21-E61B214821C7}" presName="wedgeRectCallout1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A5C0C-E6BE-482A-95BC-DE9CDDBD080F}" type="pres">
      <dgm:prSet presAssocID="{3BD03269-EE66-4567-A059-1C146D97173E}" presName="sibTrans" presStyleCnt="0"/>
      <dgm:spPr/>
      <dgm:t>
        <a:bodyPr/>
        <a:lstStyle/>
        <a:p>
          <a:endParaRPr lang="en-US"/>
        </a:p>
      </dgm:t>
    </dgm:pt>
    <dgm:pt modelId="{207E45CF-43F0-4739-862F-5514A1BC9D91}" type="pres">
      <dgm:prSet presAssocID="{EE74D9EC-5AD0-4FA6-BF05-04EBB0761AEA}" presName="composite" presStyleCnt="0"/>
      <dgm:spPr/>
      <dgm:t>
        <a:bodyPr/>
        <a:lstStyle/>
        <a:p>
          <a:endParaRPr lang="en-US"/>
        </a:p>
      </dgm:t>
    </dgm:pt>
    <dgm:pt modelId="{00AD126B-F259-4EAD-9546-DA4E9F16E68A}" type="pres">
      <dgm:prSet presAssocID="{EE74D9EC-5AD0-4FA6-BF05-04EBB0761AEA}" presName="rect1" presStyleLbl="bgImgPlace1" presStyleIdx="7" presStyleCnt="8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83BCF31-B1BD-453F-81A4-F61A518EB45F}" type="pres">
      <dgm:prSet presAssocID="{EE74D9EC-5AD0-4FA6-BF05-04EBB0761AEA}" presName="wedgeRectCallout1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C0308-8866-4222-BF22-058BB51325C0}" type="presOf" srcId="{92FA988D-A2F9-49AD-94F5-A1F3BA69D8E2}" destId="{CD883BA1-3791-4D47-B5A9-9BD0EF8A1778}" srcOrd="0" destOrd="0" presId="urn:microsoft.com/office/officeart/2008/layout/BendingPictureCaptionList"/>
    <dgm:cxn modelId="{23D6CA0E-D5B8-4833-8AA9-5750EED22D91}" srcId="{92FA988D-A2F9-49AD-94F5-A1F3BA69D8E2}" destId="{3E4FACB3-3DBE-4BCA-A68F-58699FA3ED81}" srcOrd="4" destOrd="0" parTransId="{9DE4FD9D-7F8D-4CB1-BC3F-72216A010933}" sibTransId="{3F9C0717-08B2-4E9F-8FB1-C5558431E942}"/>
    <dgm:cxn modelId="{EFBCDC7D-AEE0-4B35-B53A-57E95F0CC8B9}" type="presOf" srcId="{CFBE9F1D-FCFE-4797-930C-D703D0DCC394}" destId="{47221D46-5F72-4052-9B6B-F1575DED3577}" srcOrd="0" destOrd="0" presId="urn:microsoft.com/office/officeart/2008/layout/BendingPictureCaptionList"/>
    <dgm:cxn modelId="{B9B7230F-FC6E-4722-95E4-D7A70CAE4F40}" srcId="{92FA988D-A2F9-49AD-94F5-A1F3BA69D8E2}" destId="{321DE66F-BA70-459B-A09B-609E8466F66F}" srcOrd="2" destOrd="0" parTransId="{7DEADC86-7116-474A-A673-C5BE200D863C}" sibTransId="{C5378338-6BCA-4714-8BB5-BCE80EA78B3A}"/>
    <dgm:cxn modelId="{62AE0B15-ACBA-4078-B126-6352EE61AE13}" type="presOf" srcId="{BE0F863C-5FFE-4FC9-BF15-E00B34927EEB}" destId="{5F96EE60-9AD1-4855-BD0E-30BDE84E8768}" srcOrd="0" destOrd="0" presId="urn:microsoft.com/office/officeart/2008/layout/BendingPictureCaptionList"/>
    <dgm:cxn modelId="{D0ECD523-B2A7-4F02-9E7F-B4803ABB4C08}" type="presOf" srcId="{387DC62D-2F76-4905-98F8-A41D6B180613}" destId="{E745401F-EFF6-4999-AEF6-5DBFBD51B267}" srcOrd="0" destOrd="0" presId="urn:microsoft.com/office/officeart/2008/layout/BendingPictureCaptionList"/>
    <dgm:cxn modelId="{7B7B8743-F603-4646-9318-20792B2BDDAC}" srcId="{92FA988D-A2F9-49AD-94F5-A1F3BA69D8E2}" destId="{BE0F863C-5FFE-4FC9-BF15-E00B34927EEB}" srcOrd="5" destOrd="0" parTransId="{059FC31B-ABC5-4838-A8F8-C9F0446E3584}" sibTransId="{339649F4-B3C4-4840-ACB8-C98609C06206}"/>
    <dgm:cxn modelId="{16D5C6B3-A6AC-426E-A1BC-75CA74983F2E}" srcId="{92FA988D-A2F9-49AD-94F5-A1F3BA69D8E2}" destId="{CFBE9F1D-FCFE-4797-930C-D703D0DCC394}" srcOrd="3" destOrd="0" parTransId="{5068395C-D33B-4832-915E-2D92EFEC8931}" sibTransId="{5F6C5959-339A-4D61-8326-77313BEA42EA}"/>
    <dgm:cxn modelId="{90AECC40-F475-4627-91A9-6BEF6DF34701}" srcId="{92FA988D-A2F9-49AD-94F5-A1F3BA69D8E2}" destId="{15DDF154-58F2-4C10-9AF2-9500C0E73E65}" srcOrd="1" destOrd="0" parTransId="{BB11DD8D-D4E5-44CF-828D-0C14142F2293}" sibTransId="{AAFA48CD-1FF3-4F46-AB7A-C44873E177F1}"/>
    <dgm:cxn modelId="{7EEBE6F2-3166-42C1-A21C-B4AB542A25EB}" srcId="{92FA988D-A2F9-49AD-94F5-A1F3BA69D8E2}" destId="{EE74D9EC-5AD0-4FA6-BF05-04EBB0761AEA}" srcOrd="7" destOrd="0" parTransId="{CA33EACA-08FB-439D-9F0F-AF361E3E2912}" sibTransId="{B989F612-4C04-4D13-96FA-D01D2B03D01D}"/>
    <dgm:cxn modelId="{8F599391-267B-45BE-9033-82E2E2C9D317}" type="presOf" srcId="{15DDF154-58F2-4C10-9AF2-9500C0E73E65}" destId="{9205369E-CF70-437F-B146-DF80F5EAD068}" srcOrd="0" destOrd="0" presId="urn:microsoft.com/office/officeart/2008/layout/BendingPictureCaptionList"/>
    <dgm:cxn modelId="{E8778103-2E03-4674-8299-A78967E5E614}" type="presOf" srcId="{3258103E-9212-444D-8C21-E61B214821C7}" destId="{9737DF7B-A400-47C4-A633-D47AC0B4E6EB}" srcOrd="0" destOrd="0" presId="urn:microsoft.com/office/officeart/2008/layout/BendingPictureCaptionList"/>
    <dgm:cxn modelId="{3B232BD9-475E-4322-8173-BF25701C9BA2}" srcId="{92FA988D-A2F9-49AD-94F5-A1F3BA69D8E2}" destId="{3258103E-9212-444D-8C21-E61B214821C7}" srcOrd="6" destOrd="0" parTransId="{1F3CA1AC-BF22-4154-B72C-D36A0C4BBA46}" sibTransId="{3BD03269-EE66-4567-A059-1C146D97173E}"/>
    <dgm:cxn modelId="{0D9D5128-A317-49CA-8E71-893FE5BCDD52}" type="presOf" srcId="{321DE66F-BA70-459B-A09B-609E8466F66F}" destId="{35CC698D-C26A-4F42-95DB-C97C42F16030}" srcOrd="0" destOrd="0" presId="urn:microsoft.com/office/officeart/2008/layout/BendingPictureCaptionList"/>
    <dgm:cxn modelId="{99446920-803B-407F-A433-E2D2C0D8DC9C}" type="presOf" srcId="{EE74D9EC-5AD0-4FA6-BF05-04EBB0761AEA}" destId="{C83BCF31-B1BD-453F-81A4-F61A518EB45F}" srcOrd="0" destOrd="0" presId="urn:microsoft.com/office/officeart/2008/layout/BendingPictureCaptionList"/>
    <dgm:cxn modelId="{F43987F3-80FC-4DA3-A859-47F50062B83C}" type="presOf" srcId="{3E4FACB3-3DBE-4BCA-A68F-58699FA3ED81}" destId="{7C4F3624-C5BF-4313-BF92-E402D348564F}" srcOrd="0" destOrd="0" presId="urn:microsoft.com/office/officeart/2008/layout/BendingPictureCaptionList"/>
    <dgm:cxn modelId="{A20168B7-5986-4E2E-B3D4-29ECB8D70CC4}" srcId="{92FA988D-A2F9-49AD-94F5-A1F3BA69D8E2}" destId="{387DC62D-2F76-4905-98F8-A41D6B180613}" srcOrd="0" destOrd="0" parTransId="{561057C9-86C8-41FB-80EF-185CC242050D}" sibTransId="{97AB0B31-BC21-45F1-8301-F9FB9BD3683E}"/>
    <dgm:cxn modelId="{AD518E2C-4277-4F49-A1C7-2636DE1DABCC}" type="presParOf" srcId="{CD883BA1-3791-4D47-B5A9-9BD0EF8A1778}" destId="{F40A9B45-5DD8-428F-924B-1346BBD66513}" srcOrd="0" destOrd="0" presId="urn:microsoft.com/office/officeart/2008/layout/BendingPictureCaptionList"/>
    <dgm:cxn modelId="{81D00574-C224-4C13-BA0D-6A1A433BE17E}" type="presParOf" srcId="{F40A9B45-5DD8-428F-924B-1346BBD66513}" destId="{94296186-A69B-4C4C-959E-51551328750C}" srcOrd="0" destOrd="0" presId="urn:microsoft.com/office/officeart/2008/layout/BendingPictureCaptionList"/>
    <dgm:cxn modelId="{C6FA5514-D43D-4F29-B768-E08B538CB181}" type="presParOf" srcId="{F40A9B45-5DD8-428F-924B-1346BBD66513}" destId="{E745401F-EFF6-4999-AEF6-5DBFBD51B267}" srcOrd="1" destOrd="0" presId="urn:microsoft.com/office/officeart/2008/layout/BendingPictureCaptionList"/>
    <dgm:cxn modelId="{D9D260CB-BDBD-40EE-848A-82805D4B715C}" type="presParOf" srcId="{CD883BA1-3791-4D47-B5A9-9BD0EF8A1778}" destId="{3C141835-8BAF-4C1B-B2A9-956BE180BAAF}" srcOrd="1" destOrd="0" presId="urn:microsoft.com/office/officeart/2008/layout/BendingPictureCaptionList"/>
    <dgm:cxn modelId="{7C1F30F7-55F3-487B-A97F-C9E134DFACCB}" type="presParOf" srcId="{CD883BA1-3791-4D47-B5A9-9BD0EF8A1778}" destId="{728C01DE-6711-4C22-B2CE-FE810AEC24B2}" srcOrd="2" destOrd="0" presId="urn:microsoft.com/office/officeart/2008/layout/BendingPictureCaptionList"/>
    <dgm:cxn modelId="{BEAA356A-CE51-40E2-A35A-D2E4BAFFEF63}" type="presParOf" srcId="{728C01DE-6711-4C22-B2CE-FE810AEC24B2}" destId="{ECFDB95D-DF44-4A67-92D7-F63248BCA640}" srcOrd="0" destOrd="0" presId="urn:microsoft.com/office/officeart/2008/layout/BendingPictureCaptionList"/>
    <dgm:cxn modelId="{CF8B6F87-5D08-41A9-AFEC-522461771424}" type="presParOf" srcId="{728C01DE-6711-4C22-B2CE-FE810AEC24B2}" destId="{9205369E-CF70-437F-B146-DF80F5EAD068}" srcOrd="1" destOrd="0" presId="urn:microsoft.com/office/officeart/2008/layout/BendingPictureCaptionList"/>
    <dgm:cxn modelId="{9F8EC71D-4A92-4D93-972F-52300EC26AE1}" type="presParOf" srcId="{CD883BA1-3791-4D47-B5A9-9BD0EF8A1778}" destId="{35323716-057E-4874-BAFE-225E94DADA72}" srcOrd="3" destOrd="0" presId="urn:microsoft.com/office/officeart/2008/layout/BendingPictureCaptionList"/>
    <dgm:cxn modelId="{F2C42B49-301C-455B-8D61-1121F30C169E}" type="presParOf" srcId="{CD883BA1-3791-4D47-B5A9-9BD0EF8A1778}" destId="{70C82A91-F78D-4F8E-AA0F-BC2BEB1909F3}" srcOrd="4" destOrd="0" presId="urn:microsoft.com/office/officeart/2008/layout/BendingPictureCaptionList"/>
    <dgm:cxn modelId="{B1C7B33C-C0DF-45AE-B591-9BAC82E6D4A1}" type="presParOf" srcId="{70C82A91-F78D-4F8E-AA0F-BC2BEB1909F3}" destId="{D416EDD9-DD34-4A4D-94F5-C918E832CEF8}" srcOrd="0" destOrd="0" presId="urn:microsoft.com/office/officeart/2008/layout/BendingPictureCaptionList"/>
    <dgm:cxn modelId="{2C7952F6-D59C-466A-A849-AC1E4BED5D52}" type="presParOf" srcId="{70C82A91-F78D-4F8E-AA0F-BC2BEB1909F3}" destId="{35CC698D-C26A-4F42-95DB-C97C42F16030}" srcOrd="1" destOrd="0" presId="urn:microsoft.com/office/officeart/2008/layout/BendingPictureCaptionList"/>
    <dgm:cxn modelId="{7FE7021F-BE07-4B22-BC5D-E43BCEF0640C}" type="presParOf" srcId="{CD883BA1-3791-4D47-B5A9-9BD0EF8A1778}" destId="{7C98FA17-3526-4E11-87CA-A11F716EC5DC}" srcOrd="5" destOrd="0" presId="urn:microsoft.com/office/officeart/2008/layout/BendingPictureCaptionList"/>
    <dgm:cxn modelId="{42EFAE03-0371-4515-B431-7E489FC697B6}" type="presParOf" srcId="{CD883BA1-3791-4D47-B5A9-9BD0EF8A1778}" destId="{92AB0196-443F-446B-A974-215A4A0D992A}" srcOrd="6" destOrd="0" presId="urn:microsoft.com/office/officeart/2008/layout/BendingPictureCaptionList"/>
    <dgm:cxn modelId="{60861718-E9E3-4962-9B35-BCF285D7D3EA}" type="presParOf" srcId="{92AB0196-443F-446B-A974-215A4A0D992A}" destId="{A1DE8C6A-CE80-4919-9738-C0C8A2143894}" srcOrd="0" destOrd="0" presId="urn:microsoft.com/office/officeart/2008/layout/BendingPictureCaptionList"/>
    <dgm:cxn modelId="{7C54B6B0-7003-4C24-BAA1-1B5312DE36A1}" type="presParOf" srcId="{92AB0196-443F-446B-A974-215A4A0D992A}" destId="{47221D46-5F72-4052-9B6B-F1575DED3577}" srcOrd="1" destOrd="0" presId="urn:microsoft.com/office/officeart/2008/layout/BendingPictureCaptionList"/>
    <dgm:cxn modelId="{3164CE39-880A-452A-92F3-24DEF86BB168}" type="presParOf" srcId="{CD883BA1-3791-4D47-B5A9-9BD0EF8A1778}" destId="{86BB0D25-2DDE-4AF1-BA30-AA95B40A7520}" srcOrd="7" destOrd="0" presId="urn:microsoft.com/office/officeart/2008/layout/BendingPictureCaptionList"/>
    <dgm:cxn modelId="{EB9A2E0F-5C17-495D-8EBD-0D4ECCDFD243}" type="presParOf" srcId="{CD883BA1-3791-4D47-B5A9-9BD0EF8A1778}" destId="{97EEBDA2-767E-42F7-A1BF-649B4DA6BE1E}" srcOrd="8" destOrd="0" presId="urn:microsoft.com/office/officeart/2008/layout/BendingPictureCaptionList"/>
    <dgm:cxn modelId="{2D657FF4-2596-4FFF-8274-9ACD69D7181A}" type="presParOf" srcId="{97EEBDA2-767E-42F7-A1BF-649B4DA6BE1E}" destId="{55DDEC68-6629-488E-980D-A5A64FC35A35}" srcOrd="0" destOrd="0" presId="urn:microsoft.com/office/officeart/2008/layout/BendingPictureCaptionList"/>
    <dgm:cxn modelId="{9A49BC0E-1DE6-4CD0-82E5-7321F25721B5}" type="presParOf" srcId="{97EEBDA2-767E-42F7-A1BF-649B4DA6BE1E}" destId="{7C4F3624-C5BF-4313-BF92-E402D348564F}" srcOrd="1" destOrd="0" presId="urn:microsoft.com/office/officeart/2008/layout/BendingPictureCaptionList"/>
    <dgm:cxn modelId="{C51EA855-21B0-4436-B1B2-9E77BD647037}" type="presParOf" srcId="{CD883BA1-3791-4D47-B5A9-9BD0EF8A1778}" destId="{A31B83C1-FA60-4CD8-9CDC-CD88BD707280}" srcOrd="9" destOrd="0" presId="urn:microsoft.com/office/officeart/2008/layout/BendingPictureCaptionList"/>
    <dgm:cxn modelId="{00A47E8D-301E-4379-96B4-B80EB06ED320}" type="presParOf" srcId="{CD883BA1-3791-4D47-B5A9-9BD0EF8A1778}" destId="{A9EAD7E4-3140-4519-881D-A30CCA367077}" srcOrd="10" destOrd="0" presId="urn:microsoft.com/office/officeart/2008/layout/BendingPictureCaptionList"/>
    <dgm:cxn modelId="{42F27069-8754-49BC-B433-2B0B632ED19B}" type="presParOf" srcId="{A9EAD7E4-3140-4519-881D-A30CCA367077}" destId="{78348A42-0464-4050-86F1-68792D346FA5}" srcOrd="0" destOrd="0" presId="urn:microsoft.com/office/officeart/2008/layout/BendingPictureCaptionList"/>
    <dgm:cxn modelId="{1756CADE-F559-4326-ACF3-E927B3AE722E}" type="presParOf" srcId="{A9EAD7E4-3140-4519-881D-A30CCA367077}" destId="{5F96EE60-9AD1-4855-BD0E-30BDE84E8768}" srcOrd="1" destOrd="0" presId="urn:microsoft.com/office/officeart/2008/layout/BendingPictureCaptionList"/>
    <dgm:cxn modelId="{8A96725E-7461-4041-A25D-F7FE0A4B9C7E}" type="presParOf" srcId="{CD883BA1-3791-4D47-B5A9-9BD0EF8A1778}" destId="{21DF76BE-84A2-4B21-B92F-B19292E34507}" srcOrd="11" destOrd="0" presId="urn:microsoft.com/office/officeart/2008/layout/BendingPictureCaptionList"/>
    <dgm:cxn modelId="{D1BC0BEE-AA8B-44F6-9C66-97C93B14B10E}" type="presParOf" srcId="{CD883BA1-3791-4D47-B5A9-9BD0EF8A1778}" destId="{64217CAC-BD38-4ADF-A284-735C0B82E87C}" srcOrd="12" destOrd="0" presId="urn:microsoft.com/office/officeart/2008/layout/BendingPictureCaptionList"/>
    <dgm:cxn modelId="{56A99CDE-3661-4491-BEDE-87D870BB6BB8}" type="presParOf" srcId="{64217CAC-BD38-4ADF-A284-735C0B82E87C}" destId="{BB9871A7-F774-4B9B-AE88-FBD31708DD36}" srcOrd="0" destOrd="0" presId="urn:microsoft.com/office/officeart/2008/layout/BendingPictureCaptionList"/>
    <dgm:cxn modelId="{097597CB-10EA-4AC6-90EE-27C7CEAC8012}" type="presParOf" srcId="{64217CAC-BD38-4ADF-A284-735C0B82E87C}" destId="{9737DF7B-A400-47C4-A633-D47AC0B4E6EB}" srcOrd="1" destOrd="0" presId="urn:microsoft.com/office/officeart/2008/layout/BendingPictureCaptionList"/>
    <dgm:cxn modelId="{2707F7AB-D8F5-4377-87FF-B0CE54A4D0CF}" type="presParOf" srcId="{CD883BA1-3791-4D47-B5A9-9BD0EF8A1778}" destId="{572A5C0C-E6BE-482A-95BC-DE9CDDBD080F}" srcOrd="13" destOrd="0" presId="urn:microsoft.com/office/officeart/2008/layout/BendingPictureCaptionList"/>
    <dgm:cxn modelId="{38EFBB75-E4B0-4F96-B55E-90438A6E824A}" type="presParOf" srcId="{CD883BA1-3791-4D47-B5A9-9BD0EF8A1778}" destId="{207E45CF-43F0-4739-862F-5514A1BC9D91}" srcOrd="14" destOrd="0" presId="urn:microsoft.com/office/officeart/2008/layout/BendingPictureCaptionList"/>
    <dgm:cxn modelId="{9D3C1E8C-ADAB-4A4F-BDFD-1EACE956BE9F}" type="presParOf" srcId="{207E45CF-43F0-4739-862F-5514A1BC9D91}" destId="{00AD126B-F259-4EAD-9546-DA4E9F16E68A}" srcOrd="0" destOrd="0" presId="urn:microsoft.com/office/officeart/2008/layout/BendingPictureCaptionList"/>
    <dgm:cxn modelId="{302663F8-5A3F-4824-AEF4-AD0B81C92F36}" type="presParOf" srcId="{207E45CF-43F0-4739-862F-5514A1BC9D91}" destId="{C83BCF31-B1BD-453F-81A4-F61A518EB45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FA988D-A2F9-49AD-94F5-A1F3BA69D8E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BE9F1D-FCFE-4797-930C-D703D0DCC394}">
      <dgm:prSet phldrT="[Text]" custT="1"/>
      <dgm:spPr/>
      <dgm:t>
        <a:bodyPr/>
        <a:lstStyle/>
        <a:p>
          <a:r>
            <a:rPr lang="en-US" sz="2800" b="0" strike="sngStrike" dirty="0" err="1" smtClean="0">
              <a:latin typeface="Franklin Gothic Medium Cond" panose="020B0606030402020204" pitchFamily="34" charset="0"/>
            </a:rPr>
            <a:t>Engg</a:t>
          </a:r>
          <a:r>
            <a:rPr lang="en-US" sz="2800" b="0" strike="sngStrike" dirty="0" smtClean="0">
              <a:latin typeface="Franklin Gothic Medium Cond" panose="020B0606030402020204" pitchFamily="34" charset="0"/>
            </a:rPr>
            <a:t>.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5068395C-D33B-4832-915E-2D92EFEC8931}" type="parTrans" cxnId="{16D5C6B3-A6AC-426E-A1BC-75CA74983F2E}">
      <dgm:prSet/>
      <dgm:spPr/>
      <dgm:t>
        <a:bodyPr/>
        <a:lstStyle/>
        <a:p>
          <a:endParaRPr lang="en-US"/>
        </a:p>
      </dgm:t>
    </dgm:pt>
    <dgm:pt modelId="{5F6C5959-339A-4D61-8326-77313BEA42EA}" type="sibTrans" cxnId="{16D5C6B3-A6AC-426E-A1BC-75CA74983F2E}">
      <dgm:prSet/>
      <dgm:spPr/>
      <dgm:t>
        <a:bodyPr/>
        <a:lstStyle/>
        <a:p>
          <a:endParaRPr lang="en-US"/>
        </a:p>
      </dgm:t>
    </dgm:pt>
    <dgm:pt modelId="{BE0F863C-5FFE-4FC9-BF15-E00B34927EEB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IT/Electronics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059FC31B-ABC5-4838-A8F8-C9F0446E3584}" type="parTrans" cxnId="{7B7B8743-F603-4646-9318-20792B2BDDAC}">
      <dgm:prSet/>
      <dgm:spPr/>
      <dgm:t>
        <a:bodyPr/>
        <a:lstStyle/>
        <a:p>
          <a:endParaRPr lang="en-US"/>
        </a:p>
      </dgm:t>
    </dgm:pt>
    <dgm:pt modelId="{339649F4-B3C4-4840-ACB8-C98609C06206}" type="sibTrans" cxnId="{7B7B8743-F603-4646-9318-20792B2BDDAC}">
      <dgm:prSet/>
      <dgm:spPr/>
      <dgm:t>
        <a:bodyPr/>
        <a:lstStyle/>
        <a:p>
          <a:endParaRPr lang="en-US"/>
        </a:p>
      </dgm:t>
    </dgm:pt>
    <dgm:pt modelId="{3258103E-9212-444D-8C21-E61B214821C7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Defense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1F3CA1AC-BF22-4154-B72C-D36A0C4BBA46}" type="parTrans" cxnId="{3B232BD9-475E-4322-8173-BF25701C9BA2}">
      <dgm:prSet/>
      <dgm:spPr/>
      <dgm:t>
        <a:bodyPr/>
        <a:lstStyle/>
        <a:p>
          <a:endParaRPr lang="en-US"/>
        </a:p>
      </dgm:t>
    </dgm:pt>
    <dgm:pt modelId="{3BD03269-EE66-4567-A059-1C146D97173E}" type="sibTrans" cxnId="{3B232BD9-475E-4322-8173-BF25701C9BA2}">
      <dgm:prSet/>
      <dgm:spPr/>
      <dgm:t>
        <a:bodyPr/>
        <a:lstStyle/>
        <a:p>
          <a:endParaRPr lang="en-US"/>
        </a:p>
      </dgm:t>
    </dgm:pt>
    <dgm:pt modelId="{387DC62D-2F76-4905-98F8-A41D6B180613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Agriculture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561057C9-86C8-41FB-80EF-185CC242050D}" type="parTrans" cxnId="{A20168B7-5986-4E2E-B3D4-29ECB8D70CC4}">
      <dgm:prSet/>
      <dgm:spPr/>
      <dgm:t>
        <a:bodyPr/>
        <a:lstStyle/>
        <a:p>
          <a:endParaRPr lang="en-US"/>
        </a:p>
      </dgm:t>
    </dgm:pt>
    <dgm:pt modelId="{97AB0B31-BC21-45F1-8301-F9FB9BD3683E}" type="sibTrans" cxnId="{A20168B7-5986-4E2E-B3D4-29ECB8D70CC4}">
      <dgm:prSet/>
      <dgm:spPr/>
      <dgm:t>
        <a:bodyPr/>
        <a:lstStyle/>
        <a:p>
          <a:endParaRPr lang="en-US"/>
        </a:p>
      </dgm:t>
    </dgm:pt>
    <dgm:pt modelId="{15DDF154-58F2-4C10-9AF2-9500C0E73E65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Textile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BB11DD8D-D4E5-44CF-828D-0C14142F2293}" type="parTrans" cxnId="{90AECC40-F475-4627-91A9-6BEF6DF34701}">
      <dgm:prSet/>
      <dgm:spPr/>
      <dgm:t>
        <a:bodyPr/>
        <a:lstStyle/>
        <a:p>
          <a:endParaRPr lang="en-US"/>
        </a:p>
      </dgm:t>
    </dgm:pt>
    <dgm:pt modelId="{AAFA48CD-1FF3-4F46-AB7A-C44873E177F1}" type="sibTrans" cxnId="{90AECC40-F475-4627-91A9-6BEF6DF34701}">
      <dgm:prSet/>
      <dgm:spPr/>
      <dgm:t>
        <a:bodyPr/>
        <a:lstStyle/>
        <a:p>
          <a:endParaRPr lang="en-US"/>
        </a:p>
      </dgm:t>
    </dgm:pt>
    <dgm:pt modelId="{321DE66F-BA70-459B-A09B-609E8466F66F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Gems Jewelry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7DEADC86-7116-474A-A673-C5BE200D863C}" type="parTrans" cxnId="{B9B7230F-FC6E-4722-95E4-D7A70CAE4F40}">
      <dgm:prSet/>
      <dgm:spPr/>
      <dgm:t>
        <a:bodyPr/>
        <a:lstStyle/>
        <a:p>
          <a:endParaRPr lang="en-US"/>
        </a:p>
      </dgm:t>
    </dgm:pt>
    <dgm:pt modelId="{C5378338-6BCA-4714-8BB5-BCE80EA78B3A}" type="sibTrans" cxnId="{B9B7230F-FC6E-4722-95E4-D7A70CAE4F40}">
      <dgm:prSet/>
      <dgm:spPr/>
      <dgm:t>
        <a:bodyPr/>
        <a:lstStyle/>
        <a:p>
          <a:endParaRPr lang="en-US"/>
        </a:p>
      </dgm:t>
    </dgm:pt>
    <dgm:pt modelId="{EE74D9EC-5AD0-4FA6-BF05-04EBB0761AEA}">
      <dgm:prSet phldrT="[Text]" custT="1"/>
      <dgm:spPr/>
      <dgm:t>
        <a:bodyPr/>
        <a:lstStyle/>
        <a:p>
          <a:r>
            <a:rPr lang="en-US" sz="2800" b="0" strike="sngStrike" dirty="0" smtClean="0">
              <a:latin typeface="Franklin Gothic Medium Cond" panose="020B0606030402020204" pitchFamily="34" charset="0"/>
            </a:rPr>
            <a:t>Project Export</a:t>
          </a:r>
          <a:endParaRPr lang="en-US" sz="2800" b="0" strike="sngStrike" dirty="0">
            <a:latin typeface="Franklin Gothic Medium Cond" panose="020B0606030402020204" pitchFamily="34" charset="0"/>
          </a:endParaRPr>
        </a:p>
      </dgm:t>
    </dgm:pt>
    <dgm:pt modelId="{CA33EACA-08FB-439D-9F0F-AF361E3E2912}" type="parTrans" cxnId="{7EEBE6F2-3166-42C1-A21C-B4AB542A25EB}">
      <dgm:prSet/>
      <dgm:spPr/>
      <dgm:t>
        <a:bodyPr/>
        <a:lstStyle/>
        <a:p>
          <a:endParaRPr lang="en-US"/>
        </a:p>
      </dgm:t>
    </dgm:pt>
    <dgm:pt modelId="{B989F612-4C04-4D13-96FA-D01D2B03D01D}" type="sibTrans" cxnId="{7EEBE6F2-3166-42C1-A21C-B4AB542A25EB}">
      <dgm:prSet/>
      <dgm:spPr/>
      <dgm:t>
        <a:bodyPr/>
        <a:lstStyle/>
        <a:p>
          <a:endParaRPr lang="en-US"/>
        </a:p>
      </dgm:t>
    </dgm:pt>
    <dgm:pt modelId="{3E4FACB3-3DBE-4BCA-A68F-58699FA3ED81}">
      <dgm:prSet phldrT="[Text]" custT="1"/>
      <dgm:spPr/>
      <dgm:t>
        <a:bodyPr/>
        <a:lstStyle/>
        <a:p>
          <a:r>
            <a:rPr lang="en-US" sz="2800" b="0" dirty="0" err="1" smtClean="0">
              <a:latin typeface="Franklin Gothic Medium Cond" panose="020B0606030402020204" pitchFamily="34" charset="0"/>
            </a:rPr>
            <a:t>Pharma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9DE4FD9D-7F8D-4CB1-BC3F-72216A010933}" type="parTrans" cxnId="{23D6CA0E-D5B8-4833-8AA9-5750EED22D91}">
      <dgm:prSet/>
      <dgm:spPr/>
      <dgm:t>
        <a:bodyPr/>
        <a:lstStyle/>
        <a:p>
          <a:endParaRPr lang="en-US"/>
        </a:p>
      </dgm:t>
    </dgm:pt>
    <dgm:pt modelId="{3F9C0717-08B2-4E9F-8FB1-C5558431E942}" type="sibTrans" cxnId="{23D6CA0E-D5B8-4833-8AA9-5750EED22D91}">
      <dgm:prSet/>
      <dgm:spPr/>
      <dgm:t>
        <a:bodyPr/>
        <a:lstStyle/>
        <a:p>
          <a:endParaRPr lang="en-US"/>
        </a:p>
      </dgm:t>
    </dgm:pt>
    <dgm:pt modelId="{CD883BA1-3791-4D47-B5A9-9BD0EF8A1778}" type="pres">
      <dgm:prSet presAssocID="{92FA988D-A2F9-49AD-94F5-A1F3BA69D8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0A9B45-5DD8-428F-924B-1346BBD66513}" type="pres">
      <dgm:prSet presAssocID="{387DC62D-2F76-4905-98F8-A41D6B180613}" presName="composite" presStyleCnt="0"/>
      <dgm:spPr/>
      <dgm:t>
        <a:bodyPr/>
        <a:lstStyle/>
        <a:p>
          <a:endParaRPr lang="en-US"/>
        </a:p>
      </dgm:t>
    </dgm:pt>
    <dgm:pt modelId="{94296186-A69B-4C4C-959E-51551328750C}" type="pres">
      <dgm:prSet presAssocID="{387DC62D-2F76-4905-98F8-A41D6B180613}" presName="rect1" presStyleLbl="bgImgPlace1" presStyleIdx="0" presStyleCnt="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45401F-EFF6-4999-AEF6-5DBFBD51B267}" type="pres">
      <dgm:prSet presAssocID="{387DC62D-2F76-4905-98F8-A41D6B180613}" presName="wedgeRectCallout1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41835-8BAF-4C1B-B2A9-956BE180BAAF}" type="pres">
      <dgm:prSet presAssocID="{97AB0B31-BC21-45F1-8301-F9FB9BD3683E}" presName="sibTrans" presStyleCnt="0"/>
      <dgm:spPr/>
      <dgm:t>
        <a:bodyPr/>
        <a:lstStyle/>
        <a:p>
          <a:endParaRPr lang="en-US"/>
        </a:p>
      </dgm:t>
    </dgm:pt>
    <dgm:pt modelId="{728C01DE-6711-4C22-B2CE-FE810AEC24B2}" type="pres">
      <dgm:prSet presAssocID="{15DDF154-58F2-4C10-9AF2-9500C0E73E65}" presName="composite" presStyleCnt="0"/>
      <dgm:spPr/>
      <dgm:t>
        <a:bodyPr/>
        <a:lstStyle/>
        <a:p>
          <a:endParaRPr lang="en-US"/>
        </a:p>
      </dgm:t>
    </dgm:pt>
    <dgm:pt modelId="{ECFDB95D-DF44-4A67-92D7-F63248BCA640}" type="pres">
      <dgm:prSet presAssocID="{15DDF154-58F2-4C10-9AF2-9500C0E73E65}" presName="rect1" presStyleLbl="bgImgPlac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205369E-CF70-437F-B146-DF80F5EAD068}" type="pres">
      <dgm:prSet presAssocID="{15DDF154-58F2-4C10-9AF2-9500C0E73E65}" presName="wedgeRectCallout1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23716-057E-4874-BAFE-225E94DADA72}" type="pres">
      <dgm:prSet presAssocID="{AAFA48CD-1FF3-4F46-AB7A-C44873E177F1}" presName="sibTrans" presStyleCnt="0"/>
      <dgm:spPr/>
      <dgm:t>
        <a:bodyPr/>
        <a:lstStyle/>
        <a:p>
          <a:endParaRPr lang="en-US"/>
        </a:p>
      </dgm:t>
    </dgm:pt>
    <dgm:pt modelId="{70C82A91-F78D-4F8E-AA0F-BC2BEB1909F3}" type="pres">
      <dgm:prSet presAssocID="{321DE66F-BA70-459B-A09B-609E8466F66F}" presName="composite" presStyleCnt="0"/>
      <dgm:spPr/>
      <dgm:t>
        <a:bodyPr/>
        <a:lstStyle/>
        <a:p>
          <a:endParaRPr lang="en-US"/>
        </a:p>
      </dgm:t>
    </dgm:pt>
    <dgm:pt modelId="{D416EDD9-DD34-4A4D-94F5-C918E832CEF8}" type="pres">
      <dgm:prSet presAssocID="{321DE66F-BA70-459B-A09B-609E8466F66F}" presName="rect1" presStyleLbl="bgImgPlace1" presStyleIdx="2" presStyleCnt="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5CC698D-C26A-4F42-95DB-C97C42F16030}" type="pres">
      <dgm:prSet presAssocID="{321DE66F-BA70-459B-A09B-609E8466F66F}" presName="wedgeRectCallout1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98FA17-3526-4E11-87CA-A11F716EC5DC}" type="pres">
      <dgm:prSet presAssocID="{C5378338-6BCA-4714-8BB5-BCE80EA78B3A}" presName="sibTrans" presStyleCnt="0"/>
      <dgm:spPr/>
      <dgm:t>
        <a:bodyPr/>
        <a:lstStyle/>
        <a:p>
          <a:endParaRPr lang="en-US"/>
        </a:p>
      </dgm:t>
    </dgm:pt>
    <dgm:pt modelId="{92AB0196-443F-446B-A974-215A4A0D992A}" type="pres">
      <dgm:prSet presAssocID="{CFBE9F1D-FCFE-4797-930C-D703D0DCC394}" presName="composite" presStyleCnt="0"/>
      <dgm:spPr/>
      <dgm:t>
        <a:bodyPr/>
        <a:lstStyle/>
        <a:p>
          <a:endParaRPr lang="en-US"/>
        </a:p>
      </dgm:t>
    </dgm:pt>
    <dgm:pt modelId="{A1DE8C6A-CE80-4919-9738-C0C8A2143894}" type="pres">
      <dgm:prSet presAssocID="{CFBE9F1D-FCFE-4797-930C-D703D0DCC394}" presName="rect1" presStyleLbl="bgImgPlace1" presStyleIdx="3" presStyleCnt="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221D46-5F72-4052-9B6B-F1575DED3577}" type="pres">
      <dgm:prSet presAssocID="{CFBE9F1D-FCFE-4797-930C-D703D0DCC394}" presName="wedgeRectCallout1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BB0D25-2DDE-4AF1-BA30-AA95B40A7520}" type="pres">
      <dgm:prSet presAssocID="{5F6C5959-339A-4D61-8326-77313BEA42EA}" presName="sibTrans" presStyleCnt="0"/>
      <dgm:spPr/>
      <dgm:t>
        <a:bodyPr/>
        <a:lstStyle/>
        <a:p>
          <a:endParaRPr lang="en-US"/>
        </a:p>
      </dgm:t>
    </dgm:pt>
    <dgm:pt modelId="{97EEBDA2-767E-42F7-A1BF-649B4DA6BE1E}" type="pres">
      <dgm:prSet presAssocID="{3E4FACB3-3DBE-4BCA-A68F-58699FA3ED81}" presName="composite" presStyleCnt="0"/>
      <dgm:spPr/>
      <dgm:t>
        <a:bodyPr/>
        <a:lstStyle/>
        <a:p>
          <a:endParaRPr lang="en-US"/>
        </a:p>
      </dgm:t>
    </dgm:pt>
    <dgm:pt modelId="{55DDEC68-6629-488E-980D-A5A64FC35A35}" type="pres">
      <dgm:prSet presAssocID="{3E4FACB3-3DBE-4BCA-A68F-58699FA3ED81}" presName="rect1" presStyleLbl="bgImgPlace1" presStyleIdx="4" presStyleCnt="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C4F3624-C5BF-4313-BF92-E402D348564F}" type="pres">
      <dgm:prSet presAssocID="{3E4FACB3-3DBE-4BCA-A68F-58699FA3ED81}" presName="wedgeRectCallout1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B83C1-FA60-4CD8-9CDC-CD88BD707280}" type="pres">
      <dgm:prSet presAssocID="{3F9C0717-08B2-4E9F-8FB1-C5558431E942}" presName="sibTrans" presStyleCnt="0"/>
      <dgm:spPr/>
      <dgm:t>
        <a:bodyPr/>
        <a:lstStyle/>
        <a:p>
          <a:endParaRPr lang="en-US"/>
        </a:p>
      </dgm:t>
    </dgm:pt>
    <dgm:pt modelId="{A9EAD7E4-3140-4519-881D-A30CCA367077}" type="pres">
      <dgm:prSet presAssocID="{BE0F863C-5FFE-4FC9-BF15-E00B34927EEB}" presName="composite" presStyleCnt="0"/>
      <dgm:spPr/>
      <dgm:t>
        <a:bodyPr/>
        <a:lstStyle/>
        <a:p>
          <a:endParaRPr lang="en-US"/>
        </a:p>
      </dgm:t>
    </dgm:pt>
    <dgm:pt modelId="{78348A42-0464-4050-86F1-68792D346FA5}" type="pres">
      <dgm:prSet presAssocID="{BE0F863C-5FFE-4FC9-BF15-E00B34927EEB}" presName="rect1" presStyleLbl="bgImgPlace1" presStyleIdx="5" presStyleCnt="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F96EE60-9AD1-4855-BD0E-30BDE84E8768}" type="pres">
      <dgm:prSet presAssocID="{BE0F863C-5FFE-4FC9-BF15-E00B34927EEB}" presName="wedgeRectCallout1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F76BE-84A2-4B21-B92F-B19292E34507}" type="pres">
      <dgm:prSet presAssocID="{339649F4-B3C4-4840-ACB8-C98609C06206}" presName="sibTrans" presStyleCnt="0"/>
      <dgm:spPr/>
      <dgm:t>
        <a:bodyPr/>
        <a:lstStyle/>
        <a:p>
          <a:endParaRPr lang="en-US"/>
        </a:p>
      </dgm:t>
    </dgm:pt>
    <dgm:pt modelId="{64217CAC-BD38-4ADF-A284-735C0B82E87C}" type="pres">
      <dgm:prSet presAssocID="{3258103E-9212-444D-8C21-E61B214821C7}" presName="composite" presStyleCnt="0"/>
      <dgm:spPr/>
      <dgm:t>
        <a:bodyPr/>
        <a:lstStyle/>
        <a:p>
          <a:endParaRPr lang="en-US"/>
        </a:p>
      </dgm:t>
    </dgm:pt>
    <dgm:pt modelId="{BB9871A7-F774-4B9B-AE88-FBD31708DD36}" type="pres">
      <dgm:prSet presAssocID="{3258103E-9212-444D-8C21-E61B214821C7}" presName="rect1" presStyleLbl="bgImgPlace1" presStyleIdx="6" presStyleCnt="8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7DF7B-A400-47C4-A633-D47AC0B4E6EB}" type="pres">
      <dgm:prSet presAssocID="{3258103E-9212-444D-8C21-E61B214821C7}" presName="wedgeRectCallout1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A5C0C-E6BE-482A-95BC-DE9CDDBD080F}" type="pres">
      <dgm:prSet presAssocID="{3BD03269-EE66-4567-A059-1C146D97173E}" presName="sibTrans" presStyleCnt="0"/>
      <dgm:spPr/>
      <dgm:t>
        <a:bodyPr/>
        <a:lstStyle/>
        <a:p>
          <a:endParaRPr lang="en-US"/>
        </a:p>
      </dgm:t>
    </dgm:pt>
    <dgm:pt modelId="{207E45CF-43F0-4739-862F-5514A1BC9D91}" type="pres">
      <dgm:prSet presAssocID="{EE74D9EC-5AD0-4FA6-BF05-04EBB0761AEA}" presName="composite" presStyleCnt="0"/>
      <dgm:spPr/>
      <dgm:t>
        <a:bodyPr/>
        <a:lstStyle/>
        <a:p>
          <a:endParaRPr lang="en-US"/>
        </a:p>
      </dgm:t>
    </dgm:pt>
    <dgm:pt modelId="{00AD126B-F259-4EAD-9546-DA4E9F16E68A}" type="pres">
      <dgm:prSet presAssocID="{EE74D9EC-5AD0-4FA6-BF05-04EBB0761AEA}" presName="rect1" presStyleLbl="bgImgPlace1" presStyleIdx="7" presStyleCnt="8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83BCF31-B1BD-453F-81A4-F61A518EB45F}" type="pres">
      <dgm:prSet presAssocID="{EE74D9EC-5AD0-4FA6-BF05-04EBB0761AEA}" presName="wedgeRectCallout1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B7230F-FC6E-4722-95E4-D7A70CAE4F40}" srcId="{92FA988D-A2F9-49AD-94F5-A1F3BA69D8E2}" destId="{321DE66F-BA70-459B-A09B-609E8466F66F}" srcOrd="2" destOrd="0" parTransId="{7DEADC86-7116-474A-A673-C5BE200D863C}" sibTransId="{C5378338-6BCA-4714-8BB5-BCE80EA78B3A}"/>
    <dgm:cxn modelId="{40A2E0B4-807D-4AD6-B5E1-E5669075CA90}" type="presOf" srcId="{EE74D9EC-5AD0-4FA6-BF05-04EBB0761AEA}" destId="{C83BCF31-B1BD-453F-81A4-F61A518EB45F}" srcOrd="0" destOrd="0" presId="urn:microsoft.com/office/officeart/2008/layout/BendingPictureCaptionList"/>
    <dgm:cxn modelId="{8BE96DDD-1668-4169-8417-4E1056EB235B}" type="presOf" srcId="{3E4FACB3-3DBE-4BCA-A68F-58699FA3ED81}" destId="{7C4F3624-C5BF-4313-BF92-E402D348564F}" srcOrd="0" destOrd="0" presId="urn:microsoft.com/office/officeart/2008/layout/BendingPictureCaptionList"/>
    <dgm:cxn modelId="{A20168B7-5986-4E2E-B3D4-29ECB8D70CC4}" srcId="{92FA988D-A2F9-49AD-94F5-A1F3BA69D8E2}" destId="{387DC62D-2F76-4905-98F8-A41D6B180613}" srcOrd="0" destOrd="0" parTransId="{561057C9-86C8-41FB-80EF-185CC242050D}" sibTransId="{97AB0B31-BC21-45F1-8301-F9FB9BD3683E}"/>
    <dgm:cxn modelId="{16D5C6B3-A6AC-426E-A1BC-75CA74983F2E}" srcId="{92FA988D-A2F9-49AD-94F5-A1F3BA69D8E2}" destId="{CFBE9F1D-FCFE-4797-930C-D703D0DCC394}" srcOrd="3" destOrd="0" parTransId="{5068395C-D33B-4832-915E-2D92EFEC8931}" sibTransId="{5F6C5959-339A-4D61-8326-77313BEA42EA}"/>
    <dgm:cxn modelId="{23D6CA0E-D5B8-4833-8AA9-5750EED22D91}" srcId="{92FA988D-A2F9-49AD-94F5-A1F3BA69D8E2}" destId="{3E4FACB3-3DBE-4BCA-A68F-58699FA3ED81}" srcOrd="4" destOrd="0" parTransId="{9DE4FD9D-7F8D-4CB1-BC3F-72216A010933}" sibTransId="{3F9C0717-08B2-4E9F-8FB1-C5558431E942}"/>
    <dgm:cxn modelId="{90AECC40-F475-4627-91A9-6BEF6DF34701}" srcId="{92FA988D-A2F9-49AD-94F5-A1F3BA69D8E2}" destId="{15DDF154-58F2-4C10-9AF2-9500C0E73E65}" srcOrd="1" destOrd="0" parTransId="{BB11DD8D-D4E5-44CF-828D-0C14142F2293}" sibTransId="{AAFA48CD-1FF3-4F46-AB7A-C44873E177F1}"/>
    <dgm:cxn modelId="{925417EC-5BB6-4F09-8BDD-249B4DD18ECB}" type="presOf" srcId="{92FA988D-A2F9-49AD-94F5-A1F3BA69D8E2}" destId="{CD883BA1-3791-4D47-B5A9-9BD0EF8A1778}" srcOrd="0" destOrd="0" presId="urn:microsoft.com/office/officeart/2008/layout/BendingPictureCaptionList"/>
    <dgm:cxn modelId="{3B232BD9-475E-4322-8173-BF25701C9BA2}" srcId="{92FA988D-A2F9-49AD-94F5-A1F3BA69D8E2}" destId="{3258103E-9212-444D-8C21-E61B214821C7}" srcOrd="6" destOrd="0" parTransId="{1F3CA1AC-BF22-4154-B72C-D36A0C4BBA46}" sibTransId="{3BD03269-EE66-4567-A059-1C146D97173E}"/>
    <dgm:cxn modelId="{7B7B8743-F603-4646-9318-20792B2BDDAC}" srcId="{92FA988D-A2F9-49AD-94F5-A1F3BA69D8E2}" destId="{BE0F863C-5FFE-4FC9-BF15-E00B34927EEB}" srcOrd="5" destOrd="0" parTransId="{059FC31B-ABC5-4838-A8F8-C9F0446E3584}" sibTransId="{339649F4-B3C4-4840-ACB8-C98609C06206}"/>
    <dgm:cxn modelId="{C1C71CD6-7A4A-430D-AC4E-C61F3262FDDB}" type="presOf" srcId="{BE0F863C-5FFE-4FC9-BF15-E00B34927EEB}" destId="{5F96EE60-9AD1-4855-BD0E-30BDE84E8768}" srcOrd="0" destOrd="0" presId="urn:microsoft.com/office/officeart/2008/layout/BendingPictureCaptionList"/>
    <dgm:cxn modelId="{3195E607-FEDB-40E4-9398-9498EA06340A}" type="presOf" srcId="{321DE66F-BA70-459B-A09B-609E8466F66F}" destId="{35CC698D-C26A-4F42-95DB-C97C42F16030}" srcOrd="0" destOrd="0" presId="urn:microsoft.com/office/officeart/2008/layout/BendingPictureCaptionList"/>
    <dgm:cxn modelId="{47D9A8FF-F166-4BE4-8025-D0CDD221757B}" type="presOf" srcId="{CFBE9F1D-FCFE-4797-930C-D703D0DCC394}" destId="{47221D46-5F72-4052-9B6B-F1575DED3577}" srcOrd="0" destOrd="0" presId="urn:microsoft.com/office/officeart/2008/layout/BendingPictureCaptionList"/>
    <dgm:cxn modelId="{E3216ED4-7AF5-406A-AFBC-202C0CB67761}" type="presOf" srcId="{15DDF154-58F2-4C10-9AF2-9500C0E73E65}" destId="{9205369E-CF70-437F-B146-DF80F5EAD068}" srcOrd="0" destOrd="0" presId="urn:microsoft.com/office/officeart/2008/layout/BendingPictureCaptionList"/>
    <dgm:cxn modelId="{5F4CF521-4BF4-4305-8B84-A96BDFEF1D9E}" type="presOf" srcId="{387DC62D-2F76-4905-98F8-A41D6B180613}" destId="{E745401F-EFF6-4999-AEF6-5DBFBD51B267}" srcOrd="0" destOrd="0" presId="urn:microsoft.com/office/officeart/2008/layout/BendingPictureCaptionList"/>
    <dgm:cxn modelId="{FFB391B0-F721-4F91-BDE8-E7945223D659}" type="presOf" srcId="{3258103E-9212-444D-8C21-E61B214821C7}" destId="{9737DF7B-A400-47C4-A633-D47AC0B4E6EB}" srcOrd="0" destOrd="0" presId="urn:microsoft.com/office/officeart/2008/layout/BendingPictureCaptionList"/>
    <dgm:cxn modelId="{7EEBE6F2-3166-42C1-A21C-B4AB542A25EB}" srcId="{92FA988D-A2F9-49AD-94F5-A1F3BA69D8E2}" destId="{EE74D9EC-5AD0-4FA6-BF05-04EBB0761AEA}" srcOrd="7" destOrd="0" parTransId="{CA33EACA-08FB-439D-9F0F-AF361E3E2912}" sibTransId="{B989F612-4C04-4D13-96FA-D01D2B03D01D}"/>
    <dgm:cxn modelId="{6CDBFF29-65C9-4FFF-935F-8B92E24B164F}" type="presParOf" srcId="{CD883BA1-3791-4D47-B5A9-9BD0EF8A1778}" destId="{F40A9B45-5DD8-428F-924B-1346BBD66513}" srcOrd="0" destOrd="0" presId="urn:microsoft.com/office/officeart/2008/layout/BendingPictureCaptionList"/>
    <dgm:cxn modelId="{4D61844C-4079-44D6-9094-65E6D659DDB3}" type="presParOf" srcId="{F40A9B45-5DD8-428F-924B-1346BBD66513}" destId="{94296186-A69B-4C4C-959E-51551328750C}" srcOrd="0" destOrd="0" presId="urn:microsoft.com/office/officeart/2008/layout/BendingPictureCaptionList"/>
    <dgm:cxn modelId="{1D0F6C0D-9131-4961-964E-69FB045A2672}" type="presParOf" srcId="{F40A9B45-5DD8-428F-924B-1346BBD66513}" destId="{E745401F-EFF6-4999-AEF6-5DBFBD51B267}" srcOrd="1" destOrd="0" presId="urn:microsoft.com/office/officeart/2008/layout/BendingPictureCaptionList"/>
    <dgm:cxn modelId="{CFFC3B5C-7BAE-4B89-8FA5-6A9A4D717EFE}" type="presParOf" srcId="{CD883BA1-3791-4D47-B5A9-9BD0EF8A1778}" destId="{3C141835-8BAF-4C1B-B2A9-956BE180BAAF}" srcOrd="1" destOrd="0" presId="urn:microsoft.com/office/officeart/2008/layout/BendingPictureCaptionList"/>
    <dgm:cxn modelId="{8FFBD5A6-F394-4CE9-8E71-7A0B0F99F6C9}" type="presParOf" srcId="{CD883BA1-3791-4D47-B5A9-9BD0EF8A1778}" destId="{728C01DE-6711-4C22-B2CE-FE810AEC24B2}" srcOrd="2" destOrd="0" presId="urn:microsoft.com/office/officeart/2008/layout/BendingPictureCaptionList"/>
    <dgm:cxn modelId="{9A4A481D-FDD5-411D-B0A6-FBDEFC60A70D}" type="presParOf" srcId="{728C01DE-6711-4C22-B2CE-FE810AEC24B2}" destId="{ECFDB95D-DF44-4A67-92D7-F63248BCA640}" srcOrd="0" destOrd="0" presId="urn:microsoft.com/office/officeart/2008/layout/BendingPictureCaptionList"/>
    <dgm:cxn modelId="{D97DFD34-4E34-45C9-AEDC-2A635B8AA7C6}" type="presParOf" srcId="{728C01DE-6711-4C22-B2CE-FE810AEC24B2}" destId="{9205369E-CF70-437F-B146-DF80F5EAD068}" srcOrd="1" destOrd="0" presId="urn:microsoft.com/office/officeart/2008/layout/BendingPictureCaptionList"/>
    <dgm:cxn modelId="{59D5B94C-E6A5-4BC5-B269-3200D7AFA486}" type="presParOf" srcId="{CD883BA1-3791-4D47-B5A9-9BD0EF8A1778}" destId="{35323716-057E-4874-BAFE-225E94DADA72}" srcOrd="3" destOrd="0" presId="urn:microsoft.com/office/officeart/2008/layout/BendingPictureCaptionList"/>
    <dgm:cxn modelId="{AA61F400-BC61-4525-977D-97E6D7065B1F}" type="presParOf" srcId="{CD883BA1-3791-4D47-B5A9-9BD0EF8A1778}" destId="{70C82A91-F78D-4F8E-AA0F-BC2BEB1909F3}" srcOrd="4" destOrd="0" presId="urn:microsoft.com/office/officeart/2008/layout/BendingPictureCaptionList"/>
    <dgm:cxn modelId="{253E0718-3802-4763-A12F-8811F0ADB3A2}" type="presParOf" srcId="{70C82A91-F78D-4F8E-AA0F-BC2BEB1909F3}" destId="{D416EDD9-DD34-4A4D-94F5-C918E832CEF8}" srcOrd="0" destOrd="0" presId="urn:microsoft.com/office/officeart/2008/layout/BendingPictureCaptionList"/>
    <dgm:cxn modelId="{7D401B3C-4BFD-4047-A961-AF039A03696F}" type="presParOf" srcId="{70C82A91-F78D-4F8E-AA0F-BC2BEB1909F3}" destId="{35CC698D-C26A-4F42-95DB-C97C42F16030}" srcOrd="1" destOrd="0" presId="urn:microsoft.com/office/officeart/2008/layout/BendingPictureCaptionList"/>
    <dgm:cxn modelId="{1FA8B7BE-6D4B-4ADE-B720-B9182BA5ABA8}" type="presParOf" srcId="{CD883BA1-3791-4D47-B5A9-9BD0EF8A1778}" destId="{7C98FA17-3526-4E11-87CA-A11F716EC5DC}" srcOrd="5" destOrd="0" presId="urn:microsoft.com/office/officeart/2008/layout/BendingPictureCaptionList"/>
    <dgm:cxn modelId="{23CDF03B-5FD7-4603-95D3-8404FF59B207}" type="presParOf" srcId="{CD883BA1-3791-4D47-B5A9-9BD0EF8A1778}" destId="{92AB0196-443F-446B-A974-215A4A0D992A}" srcOrd="6" destOrd="0" presId="urn:microsoft.com/office/officeart/2008/layout/BendingPictureCaptionList"/>
    <dgm:cxn modelId="{24DC8717-BCBA-4BA2-BD1B-2705B962ECCE}" type="presParOf" srcId="{92AB0196-443F-446B-A974-215A4A0D992A}" destId="{A1DE8C6A-CE80-4919-9738-C0C8A2143894}" srcOrd="0" destOrd="0" presId="urn:microsoft.com/office/officeart/2008/layout/BendingPictureCaptionList"/>
    <dgm:cxn modelId="{DAF3B3AA-5F18-419C-8C4B-C262A3D04F1C}" type="presParOf" srcId="{92AB0196-443F-446B-A974-215A4A0D992A}" destId="{47221D46-5F72-4052-9B6B-F1575DED3577}" srcOrd="1" destOrd="0" presId="urn:microsoft.com/office/officeart/2008/layout/BendingPictureCaptionList"/>
    <dgm:cxn modelId="{1ACBE840-C91A-49FD-A0E9-853F5EA911B9}" type="presParOf" srcId="{CD883BA1-3791-4D47-B5A9-9BD0EF8A1778}" destId="{86BB0D25-2DDE-4AF1-BA30-AA95B40A7520}" srcOrd="7" destOrd="0" presId="urn:microsoft.com/office/officeart/2008/layout/BendingPictureCaptionList"/>
    <dgm:cxn modelId="{BE54B2F0-8EEB-4CFF-94F9-FBFF27674333}" type="presParOf" srcId="{CD883BA1-3791-4D47-B5A9-9BD0EF8A1778}" destId="{97EEBDA2-767E-42F7-A1BF-649B4DA6BE1E}" srcOrd="8" destOrd="0" presId="urn:microsoft.com/office/officeart/2008/layout/BendingPictureCaptionList"/>
    <dgm:cxn modelId="{5B028EC8-83E8-458A-9DF3-B2396A22A6B8}" type="presParOf" srcId="{97EEBDA2-767E-42F7-A1BF-649B4DA6BE1E}" destId="{55DDEC68-6629-488E-980D-A5A64FC35A35}" srcOrd="0" destOrd="0" presId="urn:microsoft.com/office/officeart/2008/layout/BendingPictureCaptionList"/>
    <dgm:cxn modelId="{56D60753-B625-42E7-BF7B-C83F3C64BB96}" type="presParOf" srcId="{97EEBDA2-767E-42F7-A1BF-649B4DA6BE1E}" destId="{7C4F3624-C5BF-4313-BF92-E402D348564F}" srcOrd="1" destOrd="0" presId="urn:microsoft.com/office/officeart/2008/layout/BendingPictureCaptionList"/>
    <dgm:cxn modelId="{87350629-A799-479E-A7AF-A002E5B5225B}" type="presParOf" srcId="{CD883BA1-3791-4D47-B5A9-9BD0EF8A1778}" destId="{A31B83C1-FA60-4CD8-9CDC-CD88BD707280}" srcOrd="9" destOrd="0" presId="urn:microsoft.com/office/officeart/2008/layout/BendingPictureCaptionList"/>
    <dgm:cxn modelId="{F5E9072D-55B6-46D2-A1B1-7E6463408DC4}" type="presParOf" srcId="{CD883BA1-3791-4D47-B5A9-9BD0EF8A1778}" destId="{A9EAD7E4-3140-4519-881D-A30CCA367077}" srcOrd="10" destOrd="0" presId="urn:microsoft.com/office/officeart/2008/layout/BendingPictureCaptionList"/>
    <dgm:cxn modelId="{F81B17EE-97D5-4322-BC17-E5D43EF2A468}" type="presParOf" srcId="{A9EAD7E4-3140-4519-881D-A30CCA367077}" destId="{78348A42-0464-4050-86F1-68792D346FA5}" srcOrd="0" destOrd="0" presId="urn:microsoft.com/office/officeart/2008/layout/BendingPictureCaptionList"/>
    <dgm:cxn modelId="{04B827BF-9131-4898-9BFC-82EEC8136789}" type="presParOf" srcId="{A9EAD7E4-3140-4519-881D-A30CCA367077}" destId="{5F96EE60-9AD1-4855-BD0E-30BDE84E8768}" srcOrd="1" destOrd="0" presId="urn:microsoft.com/office/officeart/2008/layout/BendingPictureCaptionList"/>
    <dgm:cxn modelId="{23D57585-D5D8-4E78-B0F9-42ECADA2A1F9}" type="presParOf" srcId="{CD883BA1-3791-4D47-B5A9-9BD0EF8A1778}" destId="{21DF76BE-84A2-4B21-B92F-B19292E34507}" srcOrd="11" destOrd="0" presId="urn:microsoft.com/office/officeart/2008/layout/BendingPictureCaptionList"/>
    <dgm:cxn modelId="{DA1E8CED-D019-442A-93D5-CCCC2F2BCC2C}" type="presParOf" srcId="{CD883BA1-3791-4D47-B5A9-9BD0EF8A1778}" destId="{64217CAC-BD38-4ADF-A284-735C0B82E87C}" srcOrd="12" destOrd="0" presId="urn:microsoft.com/office/officeart/2008/layout/BendingPictureCaptionList"/>
    <dgm:cxn modelId="{FDE693C9-EA1F-4F1C-B652-D7B33B3C2960}" type="presParOf" srcId="{64217CAC-BD38-4ADF-A284-735C0B82E87C}" destId="{BB9871A7-F774-4B9B-AE88-FBD31708DD36}" srcOrd="0" destOrd="0" presId="urn:microsoft.com/office/officeart/2008/layout/BendingPictureCaptionList"/>
    <dgm:cxn modelId="{DEDDE286-9E5D-4A79-B4A5-B1E0F1BA260C}" type="presParOf" srcId="{64217CAC-BD38-4ADF-A284-735C0B82E87C}" destId="{9737DF7B-A400-47C4-A633-D47AC0B4E6EB}" srcOrd="1" destOrd="0" presId="urn:microsoft.com/office/officeart/2008/layout/BendingPictureCaptionList"/>
    <dgm:cxn modelId="{B94FDB33-E78E-49C7-AB21-E191D5086A31}" type="presParOf" srcId="{CD883BA1-3791-4D47-B5A9-9BD0EF8A1778}" destId="{572A5C0C-E6BE-482A-95BC-DE9CDDBD080F}" srcOrd="13" destOrd="0" presId="urn:microsoft.com/office/officeart/2008/layout/BendingPictureCaptionList"/>
    <dgm:cxn modelId="{675FFFA6-2FAD-40E3-BC5B-70F3EC8E1B9D}" type="presParOf" srcId="{CD883BA1-3791-4D47-B5A9-9BD0EF8A1778}" destId="{207E45CF-43F0-4739-862F-5514A1BC9D91}" srcOrd="14" destOrd="0" presId="urn:microsoft.com/office/officeart/2008/layout/BendingPictureCaptionList"/>
    <dgm:cxn modelId="{ABE5A3F8-B7F3-471A-BF61-AB0BBFD1FE75}" type="presParOf" srcId="{207E45CF-43F0-4739-862F-5514A1BC9D91}" destId="{00AD126B-F259-4EAD-9546-DA4E9F16E68A}" srcOrd="0" destOrd="0" presId="urn:microsoft.com/office/officeart/2008/layout/BendingPictureCaptionList"/>
    <dgm:cxn modelId="{2BD91D4C-4AB8-486F-9AED-D7C12321A181}" type="presParOf" srcId="{207E45CF-43F0-4739-862F-5514A1BC9D91}" destId="{C83BCF31-B1BD-453F-81A4-F61A518EB45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15BF73-567D-4CA2-AA65-B514C636C746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2" csCatId="colorful" phldr="1"/>
      <dgm:spPr/>
    </dgm:pt>
    <dgm:pt modelId="{8FE9B09A-6496-4E8E-8780-39D342878058}">
      <dgm:prSet phldrT="[Text]"/>
      <dgm:spPr/>
      <dgm:t>
        <a:bodyPr/>
        <a:lstStyle/>
        <a:p>
          <a:r>
            <a:rPr lang="en-US" dirty="0" err="1" smtClean="0"/>
            <a:t>Glivec</a:t>
          </a:r>
          <a:r>
            <a:rPr lang="en-US" dirty="0" smtClean="0"/>
            <a:t>, </a:t>
          </a:r>
          <a:r>
            <a:rPr lang="en-US" dirty="0" err="1" smtClean="0"/>
            <a:t>Nexvar</a:t>
          </a:r>
          <a:endParaRPr lang="en-US" dirty="0"/>
        </a:p>
      </dgm:t>
    </dgm:pt>
    <dgm:pt modelId="{2B91ABAE-35D9-4F67-8E36-A894AE794479}" type="parTrans" cxnId="{3087E7C4-AD29-49F3-866A-4BF552674CBE}">
      <dgm:prSet/>
      <dgm:spPr/>
      <dgm:t>
        <a:bodyPr/>
        <a:lstStyle/>
        <a:p>
          <a:endParaRPr lang="en-US"/>
        </a:p>
      </dgm:t>
    </dgm:pt>
    <dgm:pt modelId="{2740EF0F-09C8-4387-8E9D-D5F86E521FF9}" type="sibTrans" cxnId="{3087E7C4-AD29-49F3-866A-4BF552674CBE}">
      <dgm:prSet/>
      <dgm:spPr/>
      <dgm:t>
        <a:bodyPr/>
        <a:lstStyle/>
        <a:p>
          <a:endParaRPr lang="en-US"/>
        </a:p>
      </dgm:t>
    </dgm:pt>
    <dgm:pt modelId="{94F90409-46C2-41AE-892F-C061ABECBB38}">
      <dgm:prSet phldrT="[Text]"/>
      <dgm:spPr/>
      <dgm:t>
        <a:bodyPr/>
        <a:lstStyle/>
        <a:p>
          <a:r>
            <a:rPr lang="en-US" dirty="0" smtClean="0"/>
            <a:t>BRCA Gene Patenting</a:t>
          </a:r>
          <a:endParaRPr lang="en-US" dirty="0"/>
        </a:p>
      </dgm:t>
    </dgm:pt>
    <dgm:pt modelId="{C4E9E08A-4638-4F01-AF98-13DABC7A5A50}" type="parTrans" cxnId="{7C8BEF58-44DE-4102-B136-534E19D32BFE}">
      <dgm:prSet/>
      <dgm:spPr/>
      <dgm:t>
        <a:bodyPr/>
        <a:lstStyle/>
        <a:p>
          <a:endParaRPr lang="en-US"/>
        </a:p>
      </dgm:t>
    </dgm:pt>
    <dgm:pt modelId="{8037EF57-5ED8-4B72-94B4-C199BD2A6E49}" type="sibTrans" cxnId="{7C8BEF58-44DE-4102-B136-534E19D32BFE}">
      <dgm:prSet/>
      <dgm:spPr/>
      <dgm:t>
        <a:bodyPr/>
        <a:lstStyle/>
        <a:p>
          <a:endParaRPr lang="en-US"/>
        </a:p>
      </dgm:t>
    </dgm:pt>
    <dgm:pt modelId="{505CCDFD-4805-41BE-A795-F2FABF81FC1B}">
      <dgm:prSet phldrT="[Text]"/>
      <dgm:spPr/>
      <dgm:t>
        <a:bodyPr/>
        <a:lstStyle/>
        <a:p>
          <a:r>
            <a:rPr lang="en-US" dirty="0" smtClean="0"/>
            <a:t>3 Parent Baby</a:t>
          </a:r>
          <a:endParaRPr lang="en-US" dirty="0"/>
        </a:p>
      </dgm:t>
    </dgm:pt>
    <dgm:pt modelId="{4E2BB50C-2696-4574-8673-6C80D42DD6F0}" type="parTrans" cxnId="{A7837529-CCC1-4CAA-BCF1-C8E745233F98}">
      <dgm:prSet/>
      <dgm:spPr/>
      <dgm:t>
        <a:bodyPr/>
        <a:lstStyle/>
        <a:p>
          <a:endParaRPr lang="en-US"/>
        </a:p>
      </dgm:t>
    </dgm:pt>
    <dgm:pt modelId="{857B1E6E-AA6D-4F23-AFAB-D9B2668F0C6E}" type="sibTrans" cxnId="{A7837529-CCC1-4CAA-BCF1-C8E745233F98}">
      <dgm:prSet/>
      <dgm:spPr/>
      <dgm:t>
        <a:bodyPr/>
        <a:lstStyle/>
        <a:p>
          <a:endParaRPr lang="en-US"/>
        </a:p>
      </dgm:t>
    </dgm:pt>
    <dgm:pt modelId="{87F8CC61-263F-4F08-90C0-2E508834E3DD}" type="pres">
      <dgm:prSet presAssocID="{2215BF73-567D-4CA2-AA65-B514C636C746}" presName="linearFlow" presStyleCnt="0">
        <dgm:presLayoutVars>
          <dgm:dir/>
          <dgm:resizeHandles val="exact"/>
        </dgm:presLayoutVars>
      </dgm:prSet>
      <dgm:spPr/>
    </dgm:pt>
    <dgm:pt modelId="{D2108F16-4289-4CDD-848F-191414A0A84D}" type="pres">
      <dgm:prSet presAssocID="{94F90409-46C2-41AE-892F-C061ABECBB38}" presName="comp" presStyleCnt="0"/>
      <dgm:spPr/>
    </dgm:pt>
    <dgm:pt modelId="{35212A0F-E860-4997-B54A-98748B80C3FA}" type="pres">
      <dgm:prSet presAssocID="{94F90409-46C2-41AE-892F-C061ABECBB38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F8FE5-06FF-4F81-B004-9A529BF61C11}" type="pres">
      <dgm:prSet presAssocID="{94F90409-46C2-41AE-892F-C061ABECBB38}" presName="rect1" presStyleLbl="l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88F0893-80CC-4CEF-81F1-11E89A980355}" type="pres">
      <dgm:prSet presAssocID="{8037EF57-5ED8-4B72-94B4-C199BD2A6E49}" presName="sibTrans" presStyleCnt="0"/>
      <dgm:spPr/>
    </dgm:pt>
    <dgm:pt modelId="{0CE86E07-1051-442B-BDE0-1B4F36F92118}" type="pres">
      <dgm:prSet presAssocID="{505CCDFD-4805-41BE-A795-F2FABF81FC1B}" presName="comp" presStyleCnt="0"/>
      <dgm:spPr/>
    </dgm:pt>
    <dgm:pt modelId="{AFEB07AB-1B14-4690-9D3B-FE5B9E0531D2}" type="pres">
      <dgm:prSet presAssocID="{505CCDFD-4805-41BE-A795-F2FABF81FC1B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1B063-2328-498F-94D5-1688EF019416}" type="pres">
      <dgm:prSet presAssocID="{505CCDFD-4805-41BE-A795-F2FABF81FC1B}" presName="rect1" presStyleLbl="l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948F660-76E4-4D92-87EF-8C38FD1D74DF}" type="pres">
      <dgm:prSet presAssocID="{857B1E6E-AA6D-4F23-AFAB-D9B2668F0C6E}" presName="sibTrans" presStyleCnt="0"/>
      <dgm:spPr/>
    </dgm:pt>
    <dgm:pt modelId="{F6E60232-352F-4417-9226-8838884D0FBE}" type="pres">
      <dgm:prSet presAssocID="{8FE9B09A-6496-4E8E-8780-39D342878058}" presName="comp" presStyleCnt="0"/>
      <dgm:spPr/>
    </dgm:pt>
    <dgm:pt modelId="{E1D13918-DA87-49BA-89F2-D9A5BF82E3A8}" type="pres">
      <dgm:prSet presAssocID="{8FE9B09A-6496-4E8E-8780-39D342878058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56E608-E90C-4A39-8CAB-B58DE433C8CA}" type="pres">
      <dgm:prSet presAssocID="{8FE9B09A-6496-4E8E-8780-39D342878058}" presName="rect1" presStyleLbl="l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7C8BEF58-44DE-4102-B136-534E19D32BFE}" srcId="{2215BF73-567D-4CA2-AA65-B514C636C746}" destId="{94F90409-46C2-41AE-892F-C061ABECBB38}" srcOrd="0" destOrd="0" parTransId="{C4E9E08A-4638-4F01-AF98-13DABC7A5A50}" sibTransId="{8037EF57-5ED8-4B72-94B4-C199BD2A6E49}"/>
    <dgm:cxn modelId="{A7837529-CCC1-4CAA-BCF1-C8E745233F98}" srcId="{2215BF73-567D-4CA2-AA65-B514C636C746}" destId="{505CCDFD-4805-41BE-A795-F2FABF81FC1B}" srcOrd="1" destOrd="0" parTransId="{4E2BB50C-2696-4574-8673-6C80D42DD6F0}" sibTransId="{857B1E6E-AA6D-4F23-AFAB-D9B2668F0C6E}"/>
    <dgm:cxn modelId="{3087E7C4-AD29-49F3-866A-4BF552674CBE}" srcId="{2215BF73-567D-4CA2-AA65-B514C636C746}" destId="{8FE9B09A-6496-4E8E-8780-39D342878058}" srcOrd="2" destOrd="0" parTransId="{2B91ABAE-35D9-4F67-8E36-A894AE794479}" sibTransId="{2740EF0F-09C8-4387-8E9D-D5F86E521FF9}"/>
    <dgm:cxn modelId="{A5B6C179-D129-4AE5-96CD-1563FD39557B}" type="presOf" srcId="{94F90409-46C2-41AE-892F-C061ABECBB38}" destId="{35212A0F-E860-4997-B54A-98748B80C3FA}" srcOrd="0" destOrd="0" presId="urn:microsoft.com/office/officeart/2008/layout/AlternatingPictureBlocks"/>
    <dgm:cxn modelId="{E10D0B94-1E8D-4F82-AC1E-141323584222}" type="presOf" srcId="{505CCDFD-4805-41BE-A795-F2FABF81FC1B}" destId="{AFEB07AB-1B14-4690-9D3B-FE5B9E0531D2}" srcOrd="0" destOrd="0" presId="urn:microsoft.com/office/officeart/2008/layout/AlternatingPictureBlocks"/>
    <dgm:cxn modelId="{052F6F39-8DC6-4D9C-B94B-80D926EAE691}" type="presOf" srcId="{2215BF73-567D-4CA2-AA65-B514C636C746}" destId="{87F8CC61-263F-4F08-90C0-2E508834E3DD}" srcOrd="0" destOrd="0" presId="urn:microsoft.com/office/officeart/2008/layout/AlternatingPictureBlocks"/>
    <dgm:cxn modelId="{9D2031F8-7C60-4DCA-A317-9F3494305B86}" type="presOf" srcId="{8FE9B09A-6496-4E8E-8780-39D342878058}" destId="{E1D13918-DA87-49BA-89F2-D9A5BF82E3A8}" srcOrd="0" destOrd="0" presId="urn:microsoft.com/office/officeart/2008/layout/AlternatingPictureBlocks"/>
    <dgm:cxn modelId="{B870FDE7-843E-47BE-B13F-6854E1117EC6}" type="presParOf" srcId="{87F8CC61-263F-4F08-90C0-2E508834E3DD}" destId="{D2108F16-4289-4CDD-848F-191414A0A84D}" srcOrd="0" destOrd="0" presId="urn:microsoft.com/office/officeart/2008/layout/AlternatingPictureBlocks"/>
    <dgm:cxn modelId="{C9BB86B5-8F7F-4841-BD36-2FE32E68BCD6}" type="presParOf" srcId="{D2108F16-4289-4CDD-848F-191414A0A84D}" destId="{35212A0F-E860-4997-B54A-98748B80C3FA}" srcOrd="0" destOrd="0" presId="urn:microsoft.com/office/officeart/2008/layout/AlternatingPictureBlocks"/>
    <dgm:cxn modelId="{620C1D0B-B31B-47CD-B90C-D31762290A5D}" type="presParOf" srcId="{D2108F16-4289-4CDD-848F-191414A0A84D}" destId="{D2EF8FE5-06FF-4F81-B004-9A529BF61C11}" srcOrd="1" destOrd="0" presId="urn:microsoft.com/office/officeart/2008/layout/AlternatingPictureBlocks"/>
    <dgm:cxn modelId="{997C2D4D-7FB7-4D60-8926-993121EF4E8A}" type="presParOf" srcId="{87F8CC61-263F-4F08-90C0-2E508834E3DD}" destId="{988F0893-80CC-4CEF-81F1-11E89A980355}" srcOrd="1" destOrd="0" presId="urn:microsoft.com/office/officeart/2008/layout/AlternatingPictureBlocks"/>
    <dgm:cxn modelId="{9A031589-2E8B-4307-8090-FCB499F1A3F6}" type="presParOf" srcId="{87F8CC61-263F-4F08-90C0-2E508834E3DD}" destId="{0CE86E07-1051-442B-BDE0-1B4F36F92118}" srcOrd="2" destOrd="0" presId="urn:microsoft.com/office/officeart/2008/layout/AlternatingPictureBlocks"/>
    <dgm:cxn modelId="{6770AD58-1548-4BA6-98F0-15C44E910168}" type="presParOf" srcId="{0CE86E07-1051-442B-BDE0-1B4F36F92118}" destId="{AFEB07AB-1B14-4690-9D3B-FE5B9E0531D2}" srcOrd="0" destOrd="0" presId="urn:microsoft.com/office/officeart/2008/layout/AlternatingPictureBlocks"/>
    <dgm:cxn modelId="{8716C33F-0050-4CA1-B06C-5989DDCC7F4D}" type="presParOf" srcId="{0CE86E07-1051-442B-BDE0-1B4F36F92118}" destId="{74B1B063-2328-498F-94D5-1688EF019416}" srcOrd="1" destOrd="0" presId="urn:microsoft.com/office/officeart/2008/layout/AlternatingPictureBlocks"/>
    <dgm:cxn modelId="{0541C528-ABF6-40AC-97C3-CEC6675E6408}" type="presParOf" srcId="{87F8CC61-263F-4F08-90C0-2E508834E3DD}" destId="{E948F660-76E4-4D92-87EF-8C38FD1D74DF}" srcOrd="3" destOrd="0" presId="urn:microsoft.com/office/officeart/2008/layout/AlternatingPictureBlocks"/>
    <dgm:cxn modelId="{4C7A6BDC-3B7E-4198-8C86-8B7D240DCB4E}" type="presParOf" srcId="{87F8CC61-263F-4F08-90C0-2E508834E3DD}" destId="{F6E60232-352F-4417-9226-8838884D0FBE}" srcOrd="4" destOrd="0" presId="urn:microsoft.com/office/officeart/2008/layout/AlternatingPictureBlocks"/>
    <dgm:cxn modelId="{57781265-C0D3-4E6E-B379-90788D4A87FE}" type="presParOf" srcId="{F6E60232-352F-4417-9226-8838884D0FBE}" destId="{E1D13918-DA87-49BA-89F2-D9A5BF82E3A8}" srcOrd="0" destOrd="0" presId="urn:microsoft.com/office/officeart/2008/layout/AlternatingPictureBlocks"/>
    <dgm:cxn modelId="{28FA9058-78C6-42AA-9D5D-0A28D2727228}" type="presParOf" srcId="{F6E60232-352F-4417-9226-8838884D0FBE}" destId="{4C56E608-E90C-4A39-8CAB-B58DE433C8C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15BF73-567D-4CA2-AA65-B514C636C746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2" csCatId="colorful" phldr="1"/>
      <dgm:spPr/>
    </dgm:pt>
    <dgm:pt modelId="{8FE9B09A-6496-4E8E-8780-39D342878058}">
      <dgm:prSet phldrT="[Text]"/>
      <dgm:spPr/>
      <dgm:t>
        <a:bodyPr/>
        <a:lstStyle/>
        <a:p>
          <a:r>
            <a:rPr lang="en-US" dirty="0" err="1" smtClean="0"/>
            <a:t>Glivec</a:t>
          </a:r>
          <a:r>
            <a:rPr lang="en-US" dirty="0" smtClean="0"/>
            <a:t>, </a:t>
          </a:r>
          <a:r>
            <a:rPr lang="en-US" dirty="0" err="1" smtClean="0"/>
            <a:t>Nexvar</a:t>
          </a:r>
          <a:endParaRPr lang="en-US" dirty="0"/>
        </a:p>
      </dgm:t>
    </dgm:pt>
    <dgm:pt modelId="{2B91ABAE-35D9-4F67-8E36-A894AE794479}" type="parTrans" cxnId="{3087E7C4-AD29-49F3-866A-4BF552674CBE}">
      <dgm:prSet/>
      <dgm:spPr/>
      <dgm:t>
        <a:bodyPr/>
        <a:lstStyle/>
        <a:p>
          <a:endParaRPr lang="en-US"/>
        </a:p>
      </dgm:t>
    </dgm:pt>
    <dgm:pt modelId="{2740EF0F-09C8-4387-8E9D-D5F86E521FF9}" type="sibTrans" cxnId="{3087E7C4-AD29-49F3-866A-4BF552674CBE}">
      <dgm:prSet/>
      <dgm:spPr/>
      <dgm:t>
        <a:bodyPr/>
        <a:lstStyle/>
        <a:p>
          <a:endParaRPr lang="en-US"/>
        </a:p>
      </dgm:t>
    </dgm:pt>
    <dgm:pt modelId="{94F90409-46C2-41AE-892F-C061ABECBB38}">
      <dgm:prSet phldrT="[Text]"/>
      <dgm:spPr/>
      <dgm:t>
        <a:bodyPr/>
        <a:lstStyle/>
        <a:p>
          <a:r>
            <a:rPr lang="en-US" dirty="0" smtClean="0"/>
            <a:t>BRCA Gene Patenting</a:t>
          </a:r>
          <a:endParaRPr lang="en-US" dirty="0"/>
        </a:p>
      </dgm:t>
    </dgm:pt>
    <dgm:pt modelId="{C4E9E08A-4638-4F01-AF98-13DABC7A5A50}" type="parTrans" cxnId="{7C8BEF58-44DE-4102-B136-534E19D32BFE}">
      <dgm:prSet/>
      <dgm:spPr/>
      <dgm:t>
        <a:bodyPr/>
        <a:lstStyle/>
        <a:p>
          <a:endParaRPr lang="en-US"/>
        </a:p>
      </dgm:t>
    </dgm:pt>
    <dgm:pt modelId="{8037EF57-5ED8-4B72-94B4-C199BD2A6E49}" type="sibTrans" cxnId="{7C8BEF58-44DE-4102-B136-534E19D32BFE}">
      <dgm:prSet/>
      <dgm:spPr/>
      <dgm:t>
        <a:bodyPr/>
        <a:lstStyle/>
        <a:p>
          <a:endParaRPr lang="en-US"/>
        </a:p>
      </dgm:t>
    </dgm:pt>
    <dgm:pt modelId="{505CCDFD-4805-41BE-A795-F2FABF81FC1B}">
      <dgm:prSet phldrT="[Text]"/>
      <dgm:spPr/>
      <dgm:t>
        <a:bodyPr/>
        <a:lstStyle/>
        <a:p>
          <a:r>
            <a:rPr lang="en-US" dirty="0" smtClean="0"/>
            <a:t>3 Parent Baby</a:t>
          </a:r>
          <a:endParaRPr lang="en-US" dirty="0"/>
        </a:p>
      </dgm:t>
    </dgm:pt>
    <dgm:pt modelId="{4E2BB50C-2696-4574-8673-6C80D42DD6F0}" type="parTrans" cxnId="{A7837529-CCC1-4CAA-BCF1-C8E745233F98}">
      <dgm:prSet/>
      <dgm:spPr/>
      <dgm:t>
        <a:bodyPr/>
        <a:lstStyle/>
        <a:p>
          <a:endParaRPr lang="en-US"/>
        </a:p>
      </dgm:t>
    </dgm:pt>
    <dgm:pt modelId="{857B1E6E-AA6D-4F23-AFAB-D9B2668F0C6E}" type="sibTrans" cxnId="{A7837529-CCC1-4CAA-BCF1-C8E745233F98}">
      <dgm:prSet/>
      <dgm:spPr/>
      <dgm:t>
        <a:bodyPr/>
        <a:lstStyle/>
        <a:p>
          <a:endParaRPr lang="en-US"/>
        </a:p>
      </dgm:t>
    </dgm:pt>
    <dgm:pt modelId="{87F8CC61-263F-4F08-90C0-2E508834E3DD}" type="pres">
      <dgm:prSet presAssocID="{2215BF73-567D-4CA2-AA65-B514C636C746}" presName="linearFlow" presStyleCnt="0">
        <dgm:presLayoutVars>
          <dgm:dir/>
          <dgm:resizeHandles val="exact"/>
        </dgm:presLayoutVars>
      </dgm:prSet>
      <dgm:spPr/>
    </dgm:pt>
    <dgm:pt modelId="{D2108F16-4289-4CDD-848F-191414A0A84D}" type="pres">
      <dgm:prSet presAssocID="{94F90409-46C2-41AE-892F-C061ABECBB38}" presName="comp" presStyleCnt="0"/>
      <dgm:spPr/>
    </dgm:pt>
    <dgm:pt modelId="{35212A0F-E860-4997-B54A-98748B80C3FA}" type="pres">
      <dgm:prSet presAssocID="{94F90409-46C2-41AE-892F-C061ABECBB38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F8FE5-06FF-4F81-B004-9A529BF61C11}" type="pres">
      <dgm:prSet presAssocID="{94F90409-46C2-41AE-892F-C061ABECBB38}" presName="rect1" presStyleLbl="l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88F0893-80CC-4CEF-81F1-11E89A980355}" type="pres">
      <dgm:prSet presAssocID="{8037EF57-5ED8-4B72-94B4-C199BD2A6E49}" presName="sibTrans" presStyleCnt="0"/>
      <dgm:spPr/>
    </dgm:pt>
    <dgm:pt modelId="{0CE86E07-1051-442B-BDE0-1B4F36F92118}" type="pres">
      <dgm:prSet presAssocID="{505CCDFD-4805-41BE-A795-F2FABF81FC1B}" presName="comp" presStyleCnt="0"/>
      <dgm:spPr/>
    </dgm:pt>
    <dgm:pt modelId="{AFEB07AB-1B14-4690-9D3B-FE5B9E0531D2}" type="pres">
      <dgm:prSet presAssocID="{505CCDFD-4805-41BE-A795-F2FABF81FC1B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1B063-2328-498F-94D5-1688EF019416}" type="pres">
      <dgm:prSet presAssocID="{505CCDFD-4805-41BE-A795-F2FABF81FC1B}" presName="rect1" presStyleLbl="l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948F660-76E4-4D92-87EF-8C38FD1D74DF}" type="pres">
      <dgm:prSet presAssocID="{857B1E6E-AA6D-4F23-AFAB-D9B2668F0C6E}" presName="sibTrans" presStyleCnt="0"/>
      <dgm:spPr/>
    </dgm:pt>
    <dgm:pt modelId="{F6E60232-352F-4417-9226-8838884D0FBE}" type="pres">
      <dgm:prSet presAssocID="{8FE9B09A-6496-4E8E-8780-39D342878058}" presName="comp" presStyleCnt="0"/>
      <dgm:spPr/>
    </dgm:pt>
    <dgm:pt modelId="{E1D13918-DA87-49BA-89F2-D9A5BF82E3A8}" type="pres">
      <dgm:prSet presAssocID="{8FE9B09A-6496-4E8E-8780-39D342878058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56E608-E90C-4A39-8CAB-B58DE433C8CA}" type="pres">
      <dgm:prSet presAssocID="{8FE9B09A-6496-4E8E-8780-39D342878058}" presName="rect1" presStyleLbl="l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D69E824-3FFC-4EEA-93A8-BA0B9B9583A1}" type="presOf" srcId="{505CCDFD-4805-41BE-A795-F2FABF81FC1B}" destId="{AFEB07AB-1B14-4690-9D3B-FE5B9E0531D2}" srcOrd="0" destOrd="0" presId="urn:microsoft.com/office/officeart/2008/layout/AlternatingPictureBlocks"/>
    <dgm:cxn modelId="{7C8BEF58-44DE-4102-B136-534E19D32BFE}" srcId="{2215BF73-567D-4CA2-AA65-B514C636C746}" destId="{94F90409-46C2-41AE-892F-C061ABECBB38}" srcOrd="0" destOrd="0" parTransId="{C4E9E08A-4638-4F01-AF98-13DABC7A5A50}" sibTransId="{8037EF57-5ED8-4B72-94B4-C199BD2A6E49}"/>
    <dgm:cxn modelId="{74A0DD0B-7FD3-4794-BD7C-2B3BC024E153}" type="presOf" srcId="{8FE9B09A-6496-4E8E-8780-39D342878058}" destId="{E1D13918-DA87-49BA-89F2-D9A5BF82E3A8}" srcOrd="0" destOrd="0" presId="urn:microsoft.com/office/officeart/2008/layout/AlternatingPictureBlocks"/>
    <dgm:cxn modelId="{A7837529-CCC1-4CAA-BCF1-C8E745233F98}" srcId="{2215BF73-567D-4CA2-AA65-B514C636C746}" destId="{505CCDFD-4805-41BE-A795-F2FABF81FC1B}" srcOrd="1" destOrd="0" parTransId="{4E2BB50C-2696-4574-8673-6C80D42DD6F0}" sibTransId="{857B1E6E-AA6D-4F23-AFAB-D9B2668F0C6E}"/>
    <dgm:cxn modelId="{3087E7C4-AD29-49F3-866A-4BF552674CBE}" srcId="{2215BF73-567D-4CA2-AA65-B514C636C746}" destId="{8FE9B09A-6496-4E8E-8780-39D342878058}" srcOrd="2" destOrd="0" parTransId="{2B91ABAE-35D9-4F67-8E36-A894AE794479}" sibTransId="{2740EF0F-09C8-4387-8E9D-D5F86E521FF9}"/>
    <dgm:cxn modelId="{7FC0A1D1-AFA9-4105-B3C4-47A79C21A9A5}" type="presOf" srcId="{2215BF73-567D-4CA2-AA65-B514C636C746}" destId="{87F8CC61-263F-4F08-90C0-2E508834E3DD}" srcOrd="0" destOrd="0" presId="urn:microsoft.com/office/officeart/2008/layout/AlternatingPictureBlocks"/>
    <dgm:cxn modelId="{A264EBBD-2BD9-49E3-9944-F936A1B3023B}" type="presOf" srcId="{94F90409-46C2-41AE-892F-C061ABECBB38}" destId="{35212A0F-E860-4997-B54A-98748B80C3FA}" srcOrd="0" destOrd="0" presId="urn:microsoft.com/office/officeart/2008/layout/AlternatingPictureBlocks"/>
    <dgm:cxn modelId="{2E05D494-DBB7-4D97-A8D1-813E5325C319}" type="presParOf" srcId="{87F8CC61-263F-4F08-90C0-2E508834E3DD}" destId="{D2108F16-4289-4CDD-848F-191414A0A84D}" srcOrd="0" destOrd="0" presId="urn:microsoft.com/office/officeart/2008/layout/AlternatingPictureBlocks"/>
    <dgm:cxn modelId="{2833B916-110D-4B1D-8E1D-89CD9E2E2760}" type="presParOf" srcId="{D2108F16-4289-4CDD-848F-191414A0A84D}" destId="{35212A0F-E860-4997-B54A-98748B80C3FA}" srcOrd="0" destOrd="0" presId="urn:microsoft.com/office/officeart/2008/layout/AlternatingPictureBlocks"/>
    <dgm:cxn modelId="{A25472A5-3A0A-4B45-9D10-4A04C5503675}" type="presParOf" srcId="{D2108F16-4289-4CDD-848F-191414A0A84D}" destId="{D2EF8FE5-06FF-4F81-B004-9A529BF61C11}" srcOrd="1" destOrd="0" presId="urn:microsoft.com/office/officeart/2008/layout/AlternatingPictureBlocks"/>
    <dgm:cxn modelId="{F3B7317D-8157-4CAD-A173-90C9651276B1}" type="presParOf" srcId="{87F8CC61-263F-4F08-90C0-2E508834E3DD}" destId="{988F0893-80CC-4CEF-81F1-11E89A980355}" srcOrd="1" destOrd="0" presId="urn:microsoft.com/office/officeart/2008/layout/AlternatingPictureBlocks"/>
    <dgm:cxn modelId="{03A87549-6565-4C06-91F9-E00F55820A4B}" type="presParOf" srcId="{87F8CC61-263F-4F08-90C0-2E508834E3DD}" destId="{0CE86E07-1051-442B-BDE0-1B4F36F92118}" srcOrd="2" destOrd="0" presId="urn:microsoft.com/office/officeart/2008/layout/AlternatingPictureBlocks"/>
    <dgm:cxn modelId="{1B285298-9C67-4182-A413-2B05B5234F81}" type="presParOf" srcId="{0CE86E07-1051-442B-BDE0-1B4F36F92118}" destId="{AFEB07AB-1B14-4690-9D3B-FE5B9E0531D2}" srcOrd="0" destOrd="0" presId="urn:microsoft.com/office/officeart/2008/layout/AlternatingPictureBlocks"/>
    <dgm:cxn modelId="{A7DFDADD-23FE-485E-9659-48E395304340}" type="presParOf" srcId="{0CE86E07-1051-442B-BDE0-1B4F36F92118}" destId="{74B1B063-2328-498F-94D5-1688EF019416}" srcOrd="1" destOrd="0" presId="urn:microsoft.com/office/officeart/2008/layout/AlternatingPictureBlocks"/>
    <dgm:cxn modelId="{1F18497B-FC66-4263-A10D-B07C0DBC1906}" type="presParOf" srcId="{87F8CC61-263F-4F08-90C0-2E508834E3DD}" destId="{E948F660-76E4-4D92-87EF-8C38FD1D74DF}" srcOrd="3" destOrd="0" presId="urn:microsoft.com/office/officeart/2008/layout/AlternatingPictureBlocks"/>
    <dgm:cxn modelId="{65578863-74C1-46A8-B2F2-DEC5098616C9}" type="presParOf" srcId="{87F8CC61-263F-4F08-90C0-2E508834E3DD}" destId="{F6E60232-352F-4417-9226-8838884D0FBE}" srcOrd="4" destOrd="0" presId="urn:microsoft.com/office/officeart/2008/layout/AlternatingPictureBlocks"/>
    <dgm:cxn modelId="{512D80EC-83B8-45CF-8DAD-CCD9D517CB41}" type="presParOf" srcId="{F6E60232-352F-4417-9226-8838884D0FBE}" destId="{E1D13918-DA87-49BA-89F2-D9A5BF82E3A8}" srcOrd="0" destOrd="0" presId="urn:microsoft.com/office/officeart/2008/layout/AlternatingPictureBlocks"/>
    <dgm:cxn modelId="{D7DBA3D7-9D92-4AA1-94B7-8516BE621272}" type="presParOf" srcId="{F6E60232-352F-4417-9226-8838884D0FBE}" destId="{4C56E608-E90C-4A39-8CAB-B58DE433C8C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30CE5C-B944-4772-B4E1-506849C89E0C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7D0DEE-4D6E-4662-BE9B-FAF4CCE8338B}">
      <dgm:prSet phldrT="[Text]"/>
      <dgm:spPr/>
      <dgm:t>
        <a:bodyPr/>
        <a:lstStyle/>
        <a:p>
          <a:r>
            <a:rPr lang="en-US" dirty="0" smtClean="0"/>
            <a:t>Brand India / GI awareness?</a:t>
          </a:r>
          <a:endParaRPr lang="en-US" dirty="0"/>
        </a:p>
      </dgm:t>
    </dgm:pt>
    <dgm:pt modelId="{2B67E1B4-C651-4C7D-B9D3-1141374FA41F}" type="parTrans" cxnId="{B89B4A43-6885-4F8E-BE02-77961A723147}">
      <dgm:prSet/>
      <dgm:spPr/>
      <dgm:t>
        <a:bodyPr/>
        <a:lstStyle/>
        <a:p>
          <a:endParaRPr lang="en-US"/>
        </a:p>
      </dgm:t>
    </dgm:pt>
    <dgm:pt modelId="{619D283D-7908-4888-9647-EF7A8089F02D}" type="sibTrans" cxnId="{B89B4A43-6885-4F8E-BE02-77961A723147}">
      <dgm:prSet/>
      <dgm:spPr/>
      <dgm:t>
        <a:bodyPr/>
        <a:lstStyle/>
        <a:p>
          <a:endParaRPr lang="en-US"/>
        </a:p>
      </dgm:t>
    </dgm:pt>
    <dgm:pt modelId="{31DCE0F4-399A-4C4F-A159-4408E8FFAEC7}">
      <dgm:prSet phldrT="[Text]"/>
      <dgm:spPr/>
      <dgm:t>
        <a:bodyPr/>
        <a:lstStyle/>
        <a:p>
          <a:r>
            <a:rPr lang="en-US" dirty="0" smtClean="0"/>
            <a:t>complaints</a:t>
          </a:r>
          <a:endParaRPr lang="en-US" dirty="0"/>
        </a:p>
      </dgm:t>
    </dgm:pt>
    <dgm:pt modelId="{A7CCF837-76C6-469D-963D-79D65BC428F4}" type="parTrans" cxnId="{BF8BBDCB-0441-4262-89BC-564F89EC42B3}">
      <dgm:prSet/>
      <dgm:spPr/>
      <dgm:t>
        <a:bodyPr/>
        <a:lstStyle/>
        <a:p>
          <a:endParaRPr lang="en-US"/>
        </a:p>
      </dgm:t>
    </dgm:pt>
    <dgm:pt modelId="{44D6F07B-665C-4253-9C54-8C64831EA019}" type="sibTrans" cxnId="{BF8BBDCB-0441-4262-89BC-564F89EC42B3}">
      <dgm:prSet/>
      <dgm:spPr/>
      <dgm:t>
        <a:bodyPr/>
        <a:lstStyle/>
        <a:p>
          <a:endParaRPr lang="en-US"/>
        </a:p>
      </dgm:t>
    </dgm:pt>
    <dgm:pt modelId="{216C60E6-2ECB-4F3C-9DB4-9DD2141AF4BD}">
      <dgm:prSet phldrT="[Text]"/>
      <dgm:spPr/>
      <dgm:t>
        <a:bodyPr/>
        <a:lstStyle/>
        <a:p>
          <a:r>
            <a:rPr lang="en-US" dirty="0" smtClean="0"/>
            <a:t>Branding: how?</a:t>
          </a:r>
          <a:endParaRPr lang="en-US" dirty="0"/>
        </a:p>
      </dgm:t>
    </dgm:pt>
    <dgm:pt modelId="{A5A6A9A5-D913-4E4C-963D-FFF3AEF9B72D}" type="parTrans" cxnId="{C4358BCE-F28F-4C92-BAAD-EBBD71E71F4A}">
      <dgm:prSet/>
      <dgm:spPr/>
    </dgm:pt>
    <dgm:pt modelId="{DB5CCA45-EECE-45D1-9B6B-D90339E928E8}" type="sibTrans" cxnId="{C4358BCE-F28F-4C92-BAAD-EBBD71E71F4A}">
      <dgm:prSet/>
      <dgm:spPr/>
    </dgm:pt>
    <dgm:pt modelId="{1E359BD8-1894-4CD6-9341-5F985C234BDC}" type="pres">
      <dgm:prSet presAssocID="{D530CE5C-B944-4772-B4E1-506849C89E0C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E6C7C2-C3DF-477E-8EF0-E78FD9895FE5}" type="pres">
      <dgm:prSet presAssocID="{0C7D0DEE-4D6E-4662-BE9B-FAF4CCE8338B}" presName="composite" presStyleCnt="0"/>
      <dgm:spPr/>
    </dgm:pt>
    <dgm:pt modelId="{084CE703-9257-4876-B45D-8035CE1635D0}" type="pres">
      <dgm:prSet presAssocID="{0C7D0DEE-4D6E-4662-BE9B-FAF4CCE8338B}" presName="Image" presStyleLbl="alig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0CFAEE4-E92A-4CAA-AE3A-FC618FBC5B08}" type="pres">
      <dgm:prSet presAssocID="{0C7D0DEE-4D6E-4662-BE9B-FAF4CCE8338B}" presName="Accent" presStyleLbl="parChTrans1D1" presStyleIdx="0" presStyleCnt="3"/>
      <dgm:spPr/>
    </dgm:pt>
    <dgm:pt modelId="{45D7ECC9-6D38-4142-9602-0794588B391D}" type="pres">
      <dgm:prSet presAssocID="{0C7D0DEE-4D6E-4662-BE9B-FAF4CCE8338B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75353-13C7-45C5-BF56-43F77C0A10D5}" type="pres">
      <dgm:prSet presAssocID="{619D283D-7908-4888-9647-EF7A8089F02D}" presName="sibTrans" presStyleCnt="0"/>
      <dgm:spPr/>
    </dgm:pt>
    <dgm:pt modelId="{DB8482C8-47C9-47F5-A176-6B520DB3D706}" type="pres">
      <dgm:prSet presAssocID="{216C60E6-2ECB-4F3C-9DB4-9DD2141AF4BD}" presName="composite" presStyleCnt="0"/>
      <dgm:spPr/>
    </dgm:pt>
    <dgm:pt modelId="{3806A5D6-FA12-40AB-9F0C-0FE20413D45B}" type="pres">
      <dgm:prSet presAssocID="{216C60E6-2ECB-4F3C-9DB4-9DD2141AF4BD}" presName="Image" presStyleLbl="alig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DEA6EFB-E2AA-457C-BBFC-9B0E2C657024}" type="pres">
      <dgm:prSet presAssocID="{216C60E6-2ECB-4F3C-9DB4-9DD2141AF4BD}" presName="Accent" presStyleLbl="parChTrans1D1" presStyleIdx="1" presStyleCnt="3"/>
      <dgm:spPr/>
    </dgm:pt>
    <dgm:pt modelId="{113986D1-CE09-4D27-A060-3D00801F5421}" type="pres">
      <dgm:prSet presAssocID="{216C60E6-2ECB-4F3C-9DB4-9DD2141AF4BD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DE4355-2356-45C8-A698-6DA7D1F5D100}" type="pres">
      <dgm:prSet presAssocID="{DB5CCA45-EECE-45D1-9B6B-D90339E928E8}" presName="sibTrans" presStyleCnt="0"/>
      <dgm:spPr/>
    </dgm:pt>
    <dgm:pt modelId="{39000D96-B81E-47CF-A7D2-3D48CC150CEC}" type="pres">
      <dgm:prSet presAssocID="{31DCE0F4-399A-4C4F-A159-4408E8FFAEC7}" presName="composite" presStyleCnt="0"/>
      <dgm:spPr/>
    </dgm:pt>
    <dgm:pt modelId="{427B9FC3-1C52-4D2B-BA00-28B8F5796F02}" type="pres">
      <dgm:prSet presAssocID="{31DCE0F4-399A-4C4F-A159-4408E8FFAEC7}" presName="Image" presStyleLbl="alig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FC48320-AE06-4232-B498-AD810A233430}" type="pres">
      <dgm:prSet presAssocID="{31DCE0F4-399A-4C4F-A159-4408E8FFAEC7}" presName="Accent" presStyleLbl="parChTrans1D1" presStyleIdx="2" presStyleCnt="3"/>
      <dgm:spPr/>
    </dgm:pt>
    <dgm:pt modelId="{848186F7-FEBF-457C-AD42-A6F76EE7518F}" type="pres">
      <dgm:prSet presAssocID="{31DCE0F4-399A-4C4F-A159-4408E8FFAEC7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9B4A43-6885-4F8E-BE02-77961A723147}" srcId="{D530CE5C-B944-4772-B4E1-506849C89E0C}" destId="{0C7D0DEE-4D6E-4662-BE9B-FAF4CCE8338B}" srcOrd="0" destOrd="0" parTransId="{2B67E1B4-C651-4C7D-B9D3-1141374FA41F}" sibTransId="{619D283D-7908-4888-9647-EF7A8089F02D}"/>
    <dgm:cxn modelId="{A746EDD3-7952-4E49-95E5-D7FC3A41B257}" type="presOf" srcId="{0C7D0DEE-4D6E-4662-BE9B-FAF4CCE8338B}" destId="{45D7ECC9-6D38-4142-9602-0794588B391D}" srcOrd="0" destOrd="0" presId="urn:microsoft.com/office/officeart/2008/layout/PictureLineup"/>
    <dgm:cxn modelId="{BF8BBDCB-0441-4262-89BC-564F89EC42B3}" srcId="{D530CE5C-B944-4772-B4E1-506849C89E0C}" destId="{31DCE0F4-399A-4C4F-A159-4408E8FFAEC7}" srcOrd="2" destOrd="0" parTransId="{A7CCF837-76C6-469D-963D-79D65BC428F4}" sibTransId="{44D6F07B-665C-4253-9C54-8C64831EA019}"/>
    <dgm:cxn modelId="{3BDC5D3E-87C4-495B-98BA-731C4EA0441B}" type="presOf" srcId="{216C60E6-2ECB-4F3C-9DB4-9DD2141AF4BD}" destId="{113986D1-CE09-4D27-A060-3D00801F5421}" srcOrd="0" destOrd="0" presId="urn:microsoft.com/office/officeart/2008/layout/PictureLineup"/>
    <dgm:cxn modelId="{A4C22D89-F66E-4401-9A3A-3D412CA8D81D}" type="presOf" srcId="{D530CE5C-B944-4772-B4E1-506849C89E0C}" destId="{1E359BD8-1894-4CD6-9341-5F985C234BDC}" srcOrd="0" destOrd="0" presId="urn:microsoft.com/office/officeart/2008/layout/PictureLineup"/>
    <dgm:cxn modelId="{C4358BCE-F28F-4C92-BAAD-EBBD71E71F4A}" srcId="{D530CE5C-B944-4772-B4E1-506849C89E0C}" destId="{216C60E6-2ECB-4F3C-9DB4-9DD2141AF4BD}" srcOrd="1" destOrd="0" parTransId="{A5A6A9A5-D913-4E4C-963D-FFF3AEF9B72D}" sibTransId="{DB5CCA45-EECE-45D1-9B6B-D90339E928E8}"/>
    <dgm:cxn modelId="{6AFB1EC9-5B1E-427B-AC12-7EC13E2FFEED}" type="presOf" srcId="{31DCE0F4-399A-4C4F-A159-4408E8FFAEC7}" destId="{848186F7-FEBF-457C-AD42-A6F76EE7518F}" srcOrd="0" destOrd="0" presId="urn:microsoft.com/office/officeart/2008/layout/PictureLineup"/>
    <dgm:cxn modelId="{1228DF98-B8EF-42C3-A71E-F7FFBB9C6F0C}" type="presParOf" srcId="{1E359BD8-1894-4CD6-9341-5F985C234BDC}" destId="{E2E6C7C2-C3DF-477E-8EF0-E78FD9895FE5}" srcOrd="0" destOrd="0" presId="urn:microsoft.com/office/officeart/2008/layout/PictureLineup"/>
    <dgm:cxn modelId="{E4C003DC-8D49-447D-A910-1EE2B2E037D8}" type="presParOf" srcId="{E2E6C7C2-C3DF-477E-8EF0-E78FD9895FE5}" destId="{084CE703-9257-4876-B45D-8035CE1635D0}" srcOrd="0" destOrd="0" presId="urn:microsoft.com/office/officeart/2008/layout/PictureLineup"/>
    <dgm:cxn modelId="{2F2C7573-CF8A-4BD8-AC74-ED330D7122C4}" type="presParOf" srcId="{E2E6C7C2-C3DF-477E-8EF0-E78FD9895FE5}" destId="{90CFAEE4-E92A-4CAA-AE3A-FC618FBC5B08}" srcOrd="1" destOrd="0" presId="urn:microsoft.com/office/officeart/2008/layout/PictureLineup"/>
    <dgm:cxn modelId="{4BCB4D50-D19D-4DC4-84FB-E6806BFE634F}" type="presParOf" srcId="{E2E6C7C2-C3DF-477E-8EF0-E78FD9895FE5}" destId="{45D7ECC9-6D38-4142-9602-0794588B391D}" srcOrd="2" destOrd="0" presId="urn:microsoft.com/office/officeart/2008/layout/PictureLineup"/>
    <dgm:cxn modelId="{F4D2F0BE-E4BE-4EC7-87BB-962CEDA188EC}" type="presParOf" srcId="{1E359BD8-1894-4CD6-9341-5F985C234BDC}" destId="{E6775353-13C7-45C5-BF56-43F77C0A10D5}" srcOrd="1" destOrd="0" presId="urn:microsoft.com/office/officeart/2008/layout/PictureLineup"/>
    <dgm:cxn modelId="{2ACA41B2-B784-42C4-8AAD-972A06E2820D}" type="presParOf" srcId="{1E359BD8-1894-4CD6-9341-5F985C234BDC}" destId="{DB8482C8-47C9-47F5-A176-6B520DB3D706}" srcOrd="2" destOrd="0" presId="urn:microsoft.com/office/officeart/2008/layout/PictureLineup"/>
    <dgm:cxn modelId="{3DD95CCC-7B72-4E25-8E41-7968AE79DAA0}" type="presParOf" srcId="{DB8482C8-47C9-47F5-A176-6B520DB3D706}" destId="{3806A5D6-FA12-40AB-9F0C-0FE20413D45B}" srcOrd="0" destOrd="0" presId="urn:microsoft.com/office/officeart/2008/layout/PictureLineup"/>
    <dgm:cxn modelId="{9F3F3BC5-0E54-4886-AD8B-AEE733265F0A}" type="presParOf" srcId="{DB8482C8-47C9-47F5-A176-6B520DB3D706}" destId="{BDEA6EFB-E2AA-457C-BBFC-9B0E2C657024}" srcOrd="1" destOrd="0" presId="urn:microsoft.com/office/officeart/2008/layout/PictureLineup"/>
    <dgm:cxn modelId="{F5FD417E-6455-486A-B21B-B236A7CD61BA}" type="presParOf" srcId="{DB8482C8-47C9-47F5-A176-6B520DB3D706}" destId="{113986D1-CE09-4D27-A060-3D00801F5421}" srcOrd="2" destOrd="0" presId="urn:microsoft.com/office/officeart/2008/layout/PictureLineup"/>
    <dgm:cxn modelId="{5DB22E3B-E21A-42F8-BDE9-ED37FD223723}" type="presParOf" srcId="{1E359BD8-1894-4CD6-9341-5F985C234BDC}" destId="{B7DE4355-2356-45C8-A698-6DA7D1F5D100}" srcOrd="3" destOrd="0" presId="urn:microsoft.com/office/officeart/2008/layout/PictureLineup"/>
    <dgm:cxn modelId="{C0A267A1-C0B6-4D7B-AAB4-46E09295B9FD}" type="presParOf" srcId="{1E359BD8-1894-4CD6-9341-5F985C234BDC}" destId="{39000D96-B81E-47CF-A7D2-3D48CC150CEC}" srcOrd="4" destOrd="0" presId="urn:microsoft.com/office/officeart/2008/layout/PictureLineup"/>
    <dgm:cxn modelId="{E27D2088-4AE9-480B-B85F-0A81CD63B7B1}" type="presParOf" srcId="{39000D96-B81E-47CF-A7D2-3D48CC150CEC}" destId="{427B9FC3-1C52-4D2B-BA00-28B8F5796F02}" srcOrd="0" destOrd="0" presId="urn:microsoft.com/office/officeart/2008/layout/PictureLineup"/>
    <dgm:cxn modelId="{CE9457EF-74EF-47FB-966A-FF743FB0B335}" type="presParOf" srcId="{39000D96-B81E-47CF-A7D2-3D48CC150CEC}" destId="{FFC48320-AE06-4232-B498-AD810A233430}" srcOrd="1" destOrd="0" presId="urn:microsoft.com/office/officeart/2008/layout/PictureLineup"/>
    <dgm:cxn modelId="{3A269E7D-53A5-4630-8FA7-E778E4D57ECE}" type="presParOf" srcId="{39000D96-B81E-47CF-A7D2-3D48CC150CEC}" destId="{848186F7-FEBF-457C-AD42-A6F76EE7518F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C2EA8A-F581-422B-AFC9-BA5C7D37EF01}" type="doc">
      <dgm:prSet loTypeId="urn:microsoft.com/office/officeart/2005/8/layout/p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EA69E5-4ACF-4336-9DB5-2E4BBDE36941}">
      <dgm:prSet phldrT="[Text]" custT="1"/>
      <dgm:spPr/>
      <dgm:t>
        <a:bodyPr vert="vert270" anchor="ctr"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Strategies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030C71C6-D61F-44F7-9F21-077A5910341A}" type="parTrans" cxnId="{40A49FB3-1A52-49DC-8BA6-2057C8B960D7}">
      <dgm:prSet/>
      <dgm:spPr/>
      <dgm:t>
        <a:bodyPr/>
        <a:lstStyle/>
        <a:p>
          <a:endParaRPr lang="en-US"/>
        </a:p>
      </dgm:t>
    </dgm:pt>
    <dgm:pt modelId="{EA0D901F-2DBD-487B-94B9-DB50752FF92B}" type="sibTrans" cxnId="{40A49FB3-1A52-49DC-8BA6-2057C8B960D7}">
      <dgm:prSet/>
      <dgm:spPr/>
      <dgm:t>
        <a:bodyPr/>
        <a:lstStyle/>
        <a:p>
          <a:endParaRPr lang="en-US"/>
        </a:p>
      </dgm:t>
    </dgm:pt>
    <dgm:pt modelId="{E4A54747-747C-4742-8ADB-BFF68E87889F}">
      <dgm:prSet phldrT="[Text]" custT="1"/>
      <dgm:spPr/>
      <dgm:t>
        <a:bodyPr vert="vert270" anchor="ctr"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Schemes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15CEE9E3-4467-47DD-9AC8-12C8A3DFDCC0}" type="parTrans" cxnId="{2A435F5F-5997-4880-9977-E6A16056FDF6}">
      <dgm:prSet/>
      <dgm:spPr/>
      <dgm:t>
        <a:bodyPr/>
        <a:lstStyle/>
        <a:p>
          <a:endParaRPr lang="en-US"/>
        </a:p>
      </dgm:t>
    </dgm:pt>
    <dgm:pt modelId="{8D99FBDB-045E-4686-A268-7E135B22C26F}" type="sibTrans" cxnId="{2A435F5F-5997-4880-9977-E6A16056FDF6}">
      <dgm:prSet/>
      <dgm:spPr/>
      <dgm:t>
        <a:bodyPr/>
        <a:lstStyle/>
        <a:p>
          <a:endParaRPr lang="en-US"/>
        </a:p>
      </dgm:t>
    </dgm:pt>
    <dgm:pt modelId="{5BA737B5-3B3F-46F0-89C5-2B3C63728C1E}">
      <dgm:prSet phldrT="[Text]" custT="1"/>
      <dgm:spPr/>
      <dgm:t>
        <a:bodyPr vert="vert270" anchor="ctr"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Ease of Doing Biz.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412E6862-42E5-4F29-AF5B-49149CF81303}" type="parTrans" cxnId="{6870DCC8-2EFE-4E0A-8C5A-80F5BF906CFE}">
      <dgm:prSet/>
      <dgm:spPr/>
      <dgm:t>
        <a:bodyPr/>
        <a:lstStyle/>
        <a:p>
          <a:endParaRPr lang="en-US"/>
        </a:p>
      </dgm:t>
    </dgm:pt>
    <dgm:pt modelId="{E237EFA1-2156-4BAE-817D-5353796B59BE}" type="sibTrans" cxnId="{6870DCC8-2EFE-4E0A-8C5A-80F5BF906CFE}">
      <dgm:prSet/>
      <dgm:spPr/>
      <dgm:t>
        <a:bodyPr/>
        <a:lstStyle/>
        <a:p>
          <a:endParaRPr lang="en-US"/>
        </a:p>
      </dgm:t>
    </dgm:pt>
    <dgm:pt modelId="{5E0E3BB6-935E-40C2-9845-8A3C56526FF2}">
      <dgm:prSet phldrT="[Text]" custT="1"/>
      <dgm:spPr/>
      <dgm:t>
        <a:bodyPr vert="vert270" anchor="ctr"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Targets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67E209D8-7235-4953-82FB-CD3A623B9D98}" type="parTrans" cxnId="{9282DCDF-E911-48DA-8E6A-9802AC4C7DCF}">
      <dgm:prSet/>
      <dgm:spPr/>
      <dgm:t>
        <a:bodyPr/>
        <a:lstStyle/>
        <a:p>
          <a:endParaRPr lang="en-US"/>
        </a:p>
      </dgm:t>
    </dgm:pt>
    <dgm:pt modelId="{A00848A4-1AB0-4EBE-BBF5-DAF4E2FB27CD}" type="sibTrans" cxnId="{9282DCDF-E911-48DA-8E6A-9802AC4C7DCF}">
      <dgm:prSet/>
      <dgm:spPr/>
      <dgm:t>
        <a:bodyPr/>
        <a:lstStyle/>
        <a:p>
          <a:endParaRPr lang="en-US"/>
        </a:p>
      </dgm:t>
    </dgm:pt>
    <dgm:pt modelId="{FEE13A22-00FF-4FF9-ACAF-13700BDA022B}">
      <dgm:prSet phldrT="[Text]" custT="1"/>
      <dgm:spPr/>
      <dgm:t>
        <a:bodyPr vert="vert270" anchor="ctr"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Trade Agreements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B5670ED6-8E86-403C-A455-FE1D8788AFD0}" type="parTrans" cxnId="{E6B96223-FABF-4770-97D8-170D0FF03BF0}">
      <dgm:prSet/>
      <dgm:spPr/>
      <dgm:t>
        <a:bodyPr/>
        <a:lstStyle/>
        <a:p>
          <a:endParaRPr lang="en-US"/>
        </a:p>
      </dgm:t>
    </dgm:pt>
    <dgm:pt modelId="{318E2EC0-556C-4536-974B-C4BA35184278}" type="sibTrans" cxnId="{E6B96223-FABF-4770-97D8-170D0FF03BF0}">
      <dgm:prSet/>
      <dgm:spPr/>
      <dgm:t>
        <a:bodyPr/>
        <a:lstStyle/>
        <a:p>
          <a:endParaRPr lang="en-US"/>
        </a:p>
      </dgm:t>
    </dgm:pt>
    <dgm:pt modelId="{AD85A8AF-57DA-4027-9991-AE749CC12F7F}" type="pres">
      <dgm:prSet presAssocID="{4DC2EA8A-F581-422B-AFC9-BA5C7D37EF0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E8679F-02C8-4012-A064-7ED2A82BC0F4}" type="pres">
      <dgm:prSet presAssocID="{4DC2EA8A-F581-422B-AFC9-BA5C7D37EF01}" presName="bkgdShp" presStyleLbl="alignAccFollowNode1" presStyleIdx="0" presStyleCnt="1"/>
      <dgm:spPr/>
    </dgm:pt>
    <dgm:pt modelId="{91B16AFA-B649-47B0-8E43-ED45CCD5280B}" type="pres">
      <dgm:prSet presAssocID="{4DC2EA8A-F581-422B-AFC9-BA5C7D37EF01}" presName="linComp" presStyleCnt="0"/>
      <dgm:spPr/>
    </dgm:pt>
    <dgm:pt modelId="{E1CCBA40-6D2E-43DD-9C06-9DCC5F655E39}" type="pres">
      <dgm:prSet presAssocID="{5E0E3BB6-935E-40C2-9845-8A3C56526FF2}" presName="compNode" presStyleCnt="0"/>
      <dgm:spPr/>
    </dgm:pt>
    <dgm:pt modelId="{4AE63339-E0B3-4890-B16C-7C12444B5013}" type="pres">
      <dgm:prSet presAssocID="{5E0E3BB6-935E-40C2-9845-8A3C56526FF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3095-47B8-435A-B851-8112E6BA8AC8}" type="pres">
      <dgm:prSet presAssocID="{5E0E3BB6-935E-40C2-9845-8A3C56526FF2}" presName="invisiNode" presStyleLbl="node1" presStyleIdx="0" presStyleCnt="5"/>
      <dgm:spPr/>
    </dgm:pt>
    <dgm:pt modelId="{52750449-6258-42D1-93D5-5A41B08412EA}" type="pres">
      <dgm:prSet presAssocID="{5E0E3BB6-935E-40C2-9845-8A3C56526FF2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4EFB96-EE71-451E-84BD-0F334B09528B}" type="pres">
      <dgm:prSet presAssocID="{A00848A4-1AB0-4EBE-BBF5-DAF4E2FB27C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471CCE0-0448-46ED-B8A3-0A4A82974BFC}" type="pres">
      <dgm:prSet presAssocID="{FEE13A22-00FF-4FF9-ACAF-13700BDA022B}" presName="compNode" presStyleCnt="0"/>
      <dgm:spPr/>
    </dgm:pt>
    <dgm:pt modelId="{6539E7C9-A9F2-4D4B-9851-D17F2799EE2F}" type="pres">
      <dgm:prSet presAssocID="{FEE13A22-00FF-4FF9-ACAF-13700BDA022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443CF-9D61-4DEC-8E7E-2D189D4CAE79}" type="pres">
      <dgm:prSet presAssocID="{FEE13A22-00FF-4FF9-ACAF-13700BDA022B}" presName="invisiNode" presStyleLbl="node1" presStyleIdx="1" presStyleCnt="5"/>
      <dgm:spPr/>
    </dgm:pt>
    <dgm:pt modelId="{7BD88772-FBA5-4D55-837B-89A36769C3AF}" type="pres">
      <dgm:prSet presAssocID="{FEE13A22-00FF-4FF9-ACAF-13700BDA022B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C7A830-4B56-4169-BDE2-3FE63397AFD4}" type="pres">
      <dgm:prSet presAssocID="{318E2EC0-556C-4536-974B-C4BA3518427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24D4337-75C4-4F5C-B92B-4BA0EFBDE8F4}" type="pres">
      <dgm:prSet presAssocID="{03EA69E5-4ACF-4336-9DB5-2E4BBDE36941}" presName="compNode" presStyleCnt="0"/>
      <dgm:spPr/>
    </dgm:pt>
    <dgm:pt modelId="{983CC75A-5715-4884-8DDF-FA3C60FA4A33}" type="pres">
      <dgm:prSet presAssocID="{03EA69E5-4ACF-4336-9DB5-2E4BBDE3694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33FF8A-DC00-42B8-B2A4-9422CF2F7D7A}" type="pres">
      <dgm:prSet presAssocID="{03EA69E5-4ACF-4336-9DB5-2E4BBDE36941}" presName="invisiNode" presStyleLbl="node1" presStyleIdx="2" presStyleCnt="5"/>
      <dgm:spPr/>
    </dgm:pt>
    <dgm:pt modelId="{72E21499-7A4E-4E24-A40A-43FA788E7274}" type="pres">
      <dgm:prSet presAssocID="{03EA69E5-4ACF-4336-9DB5-2E4BBDE36941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EACC8E-19F0-4A65-8DA9-85F36910467F}" type="pres">
      <dgm:prSet presAssocID="{EA0D901F-2DBD-487B-94B9-DB50752FF92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ADD6E3-ADF2-4E84-9088-90F167C2B0A1}" type="pres">
      <dgm:prSet presAssocID="{E4A54747-747C-4742-8ADB-BFF68E87889F}" presName="compNode" presStyleCnt="0"/>
      <dgm:spPr/>
    </dgm:pt>
    <dgm:pt modelId="{F16EB77C-94F4-45B6-9D5A-6D07728881BF}" type="pres">
      <dgm:prSet presAssocID="{E4A54747-747C-4742-8ADB-BFF68E87889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82D6E-D8F4-455B-BBC9-297C1C92AA1B}" type="pres">
      <dgm:prSet presAssocID="{E4A54747-747C-4742-8ADB-BFF68E87889F}" presName="invisiNode" presStyleLbl="node1" presStyleIdx="3" presStyleCnt="5"/>
      <dgm:spPr/>
    </dgm:pt>
    <dgm:pt modelId="{F09D042F-7D64-4A81-83BB-D2B008FBF892}" type="pres">
      <dgm:prSet presAssocID="{E4A54747-747C-4742-8ADB-BFF68E87889F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601CE2-5CC5-42D8-AC03-417E4A419582}" type="pres">
      <dgm:prSet presAssocID="{8D99FBDB-045E-4686-A268-7E135B22C26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CC3DAA3-4C07-4A7F-AE2D-190B21D0D279}" type="pres">
      <dgm:prSet presAssocID="{5BA737B5-3B3F-46F0-89C5-2B3C63728C1E}" presName="compNode" presStyleCnt="0"/>
      <dgm:spPr/>
    </dgm:pt>
    <dgm:pt modelId="{F84CE21C-69C1-4F39-90E3-8A1B6B8D51F0}" type="pres">
      <dgm:prSet presAssocID="{5BA737B5-3B3F-46F0-89C5-2B3C63728C1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0B2D2-1A7A-47DA-B33B-A216B451CFD5}" type="pres">
      <dgm:prSet presAssocID="{5BA737B5-3B3F-46F0-89C5-2B3C63728C1E}" presName="invisiNode" presStyleLbl="node1" presStyleIdx="4" presStyleCnt="5"/>
      <dgm:spPr/>
    </dgm:pt>
    <dgm:pt modelId="{DF1EB461-85D7-46D8-AC60-FF247F386F82}" type="pres">
      <dgm:prSet presAssocID="{5BA737B5-3B3F-46F0-89C5-2B3C63728C1E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45A4DF5E-2A35-45E6-AC9B-971E8BE148F7}" type="presOf" srcId="{4DC2EA8A-F581-422B-AFC9-BA5C7D37EF01}" destId="{AD85A8AF-57DA-4027-9991-AE749CC12F7F}" srcOrd="0" destOrd="0" presId="urn:microsoft.com/office/officeart/2005/8/layout/pList2"/>
    <dgm:cxn modelId="{1D8DBC45-684B-4EE3-A5F2-5D82D30DDE6F}" type="presOf" srcId="{EA0D901F-2DBD-487B-94B9-DB50752FF92B}" destId="{77EACC8E-19F0-4A65-8DA9-85F36910467F}" srcOrd="0" destOrd="0" presId="urn:microsoft.com/office/officeart/2005/8/layout/pList2"/>
    <dgm:cxn modelId="{E6107B1F-7389-4942-9774-DC380DFA2AE6}" type="presOf" srcId="{5E0E3BB6-935E-40C2-9845-8A3C56526FF2}" destId="{4AE63339-E0B3-4890-B16C-7C12444B5013}" srcOrd="0" destOrd="0" presId="urn:microsoft.com/office/officeart/2005/8/layout/pList2"/>
    <dgm:cxn modelId="{0B8F4F4C-B212-47CC-8F56-C50675EE3C07}" type="presOf" srcId="{03EA69E5-4ACF-4336-9DB5-2E4BBDE36941}" destId="{983CC75A-5715-4884-8DDF-FA3C60FA4A33}" srcOrd="0" destOrd="0" presId="urn:microsoft.com/office/officeart/2005/8/layout/pList2"/>
    <dgm:cxn modelId="{EB5927A2-3209-4610-B556-055A5F3868DD}" type="presOf" srcId="{E4A54747-747C-4742-8ADB-BFF68E87889F}" destId="{F16EB77C-94F4-45B6-9D5A-6D07728881BF}" srcOrd="0" destOrd="0" presId="urn:microsoft.com/office/officeart/2005/8/layout/pList2"/>
    <dgm:cxn modelId="{C28EE80F-8E9F-47B3-9D12-1E2040A9B467}" type="presOf" srcId="{8D99FBDB-045E-4686-A268-7E135B22C26F}" destId="{8E601CE2-5CC5-42D8-AC03-417E4A419582}" srcOrd="0" destOrd="0" presId="urn:microsoft.com/office/officeart/2005/8/layout/pList2"/>
    <dgm:cxn modelId="{6E8DE758-15A6-4792-AED5-97992D77306B}" type="presOf" srcId="{A00848A4-1AB0-4EBE-BBF5-DAF4E2FB27CD}" destId="{994EFB96-EE71-451E-84BD-0F334B09528B}" srcOrd="0" destOrd="0" presId="urn:microsoft.com/office/officeart/2005/8/layout/pList2"/>
    <dgm:cxn modelId="{493DA1EC-0F65-4C9B-B4C4-0FB14AE8C6DE}" type="presOf" srcId="{FEE13A22-00FF-4FF9-ACAF-13700BDA022B}" destId="{6539E7C9-A9F2-4D4B-9851-D17F2799EE2F}" srcOrd="0" destOrd="0" presId="urn:microsoft.com/office/officeart/2005/8/layout/pList2"/>
    <dgm:cxn modelId="{40A49FB3-1A52-49DC-8BA6-2057C8B960D7}" srcId="{4DC2EA8A-F581-422B-AFC9-BA5C7D37EF01}" destId="{03EA69E5-4ACF-4336-9DB5-2E4BBDE36941}" srcOrd="2" destOrd="0" parTransId="{030C71C6-D61F-44F7-9F21-077A5910341A}" sibTransId="{EA0D901F-2DBD-487B-94B9-DB50752FF92B}"/>
    <dgm:cxn modelId="{E6B96223-FABF-4770-97D8-170D0FF03BF0}" srcId="{4DC2EA8A-F581-422B-AFC9-BA5C7D37EF01}" destId="{FEE13A22-00FF-4FF9-ACAF-13700BDA022B}" srcOrd="1" destOrd="0" parTransId="{B5670ED6-8E86-403C-A455-FE1D8788AFD0}" sibTransId="{318E2EC0-556C-4536-974B-C4BA35184278}"/>
    <dgm:cxn modelId="{E47BC17D-DAE3-4560-9473-99D4888280D8}" type="presOf" srcId="{5BA737B5-3B3F-46F0-89C5-2B3C63728C1E}" destId="{F84CE21C-69C1-4F39-90E3-8A1B6B8D51F0}" srcOrd="0" destOrd="0" presId="urn:microsoft.com/office/officeart/2005/8/layout/pList2"/>
    <dgm:cxn modelId="{2A435F5F-5997-4880-9977-E6A16056FDF6}" srcId="{4DC2EA8A-F581-422B-AFC9-BA5C7D37EF01}" destId="{E4A54747-747C-4742-8ADB-BFF68E87889F}" srcOrd="3" destOrd="0" parTransId="{15CEE9E3-4467-47DD-9AC8-12C8A3DFDCC0}" sibTransId="{8D99FBDB-045E-4686-A268-7E135B22C26F}"/>
    <dgm:cxn modelId="{6870DCC8-2EFE-4E0A-8C5A-80F5BF906CFE}" srcId="{4DC2EA8A-F581-422B-AFC9-BA5C7D37EF01}" destId="{5BA737B5-3B3F-46F0-89C5-2B3C63728C1E}" srcOrd="4" destOrd="0" parTransId="{412E6862-42E5-4F29-AF5B-49149CF81303}" sibTransId="{E237EFA1-2156-4BAE-817D-5353796B59BE}"/>
    <dgm:cxn modelId="{9282DCDF-E911-48DA-8E6A-9802AC4C7DCF}" srcId="{4DC2EA8A-F581-422B-AFC9-BA5C7D37EF01}" destId="{5E0E3BB6-935E-40C2-9845-8A3C56526FF2}" srcOrd="0" destOrd="0" parTransId="{67E209D8-7235-4953-82FB-CD3A623B9D98}" sibTransId="{A00848A4-1AB0-4EBE-BBF5-DAF4E2FB27CD}"/>
    <dgm:cxn modelId="{FF51EED9-FC25-4BEB-AC83-42C9FA88C249}" type="presOf" srcId="{318E2EC0-556C-4536-974B-C4BA35184278}" destId="{5AC7A830-4B56-4169-BDE2-3FE63397AFD4}" srcOrd="0" destOrd="0" presId="urn:microsoft.com/office/officeart/2005/8/layout/pList2"/>
    <dgm:cxn modelId="{0553D20B-7D2E-4AC1-862B-71737539E5B9}" type="presParOf" srcId="{AD85A8AF-57DA-4027-9991-AE749CC12F7F}" destId="{5CE8679F-02C8-4012-A064-7ED2A82BC0F4}" srcOrd="0" destOrd="0" presId="urn:microsoft.com/office/officeart/2005/8/layout/pList2"/>
    <dgm:cxn modelId="{EF014DD2-39B4-4275-BB09-05BE3DBD1955}" type="presParOf" srcId="{AD85A8AF-57DA-4027-9991-AE749CC12F7F}" destId="{91B16AFA-B649-47B0-8E43-ED45CCD5280B}" srcOrd="1" destOrd="0" presId="urn:microsoft.com/office/officeart/2005/8/layout/pList2"/>
    <dgm:cxn modelId="{A17AF308-3940-4984-83C8-1AB421B10FB0}" type="presParOf" srcId="{91B16AFA-B649-47B0-8E43-ED45CCD5280B}" destId="{E1CCBA40-6D2E-43DD-9C06-9DCC5F655E39}" srcOrd="0" destOrd="0" presId="urn:microsoft.com/office/officeart/2005/8/layout/pList2"/>
    <dgm:cxn modelId="{E75781B1-65C5-486F-BDB0-B56A27B935EE}" type="presParOf" srcId="{E1CCBA40-6D2E-43DD-9C06-9DCC5F655E39}" destId="{4AE63339-E0B3-4890-B16C-7C12444B5013}" srcOrd="0" destOrd="0" presId="urn:microsoft.com/office/officeart/2005/8/layout/pList2"/>
    <dgm:cxn modelId="{57596997-F4D9-4AA1-B003-3A7ACEEDEA4F}" type="presParOf" srcId="{E1CCBA40-6D2E-43DD-9C06-9DCC5F655E39}" destId="{82993095-47B8-435A-B851-8112E6BA8AC8}" srcOrd="1" destOrd="0" presId="urn:microsoft.com/office/officeart/2005/8/layout/pList2"/>
    <dgm:cxn modelId="{10736CCE-378A-4472-9130-81A87BA6532B}" type="presParOf" srcId="{E1CCBA40-6D2E-43DD-9C06-9DCC5F655E39}" destId="{52750449-6258-42D1-93D5-5A41B08412EA}" srcOrd="2" destOrd="0" presId="urn:microsoft.com/office/officeart/2005/8/layout/pList2"/>
    <dgm:cxn modelId="{BC1EB49C-0C32-465E-87CC-FFD2E72F4BC8}" type="presParOf" srcId="{91B16AFA-B649-47B0-8E43-ED45CCD5280B}" destId="{994EFB96-EE71-451E-84BD-0F334B09528B}" srcOrd="1" destOrd="0" presId="urn:microsoft.com/office/officeart/2005/8/layout/pList2"/>
    <dgm:cxn modelId="{6DDBA625-9B9A-44B8-A58E-810D73FE9726}" type="presParOf" srcId="{91B16AFA-B649-47B0-8E43-ED45CCD5280B}" destId="{2471CCE0-0448-46ED-B8A3-0A4A82974BFC}" srcOrd="2" destOrd="0" presId="urn:microsoft.com/office/officeart/2005/8/layout/pList2"/>
    <dgm:cxn modelId="{DD9E73A3-73C1-47C9-AAA0-E8062FA87E34}" type="presParOf" srcId="{2471CCE0-0448-46ED-B8A3-0A4A82974BFC}" destId="{6539E7C9-A9F2-4D4B-9851-D17F2799EE2F}" srcOrd="0" destOrd="0" presId="urn:microsoft.com/office/officeart/2005/8/layout/pList2"/>
    <dgm:cxn modelId="{12FACADC-3AC3-490E-A2B5-601231F6FA41}" type="presParOf" srcId="{2471CCE0-0448-46ED-B8A3-0A4A82974BFC}" destId="{1FE443CF-9D61-4DEC-8E7E-2D189D4CAE79}" srcOrd="1" destOrd="0" presId="urn:microsoft.com/office/officeart/2005/8/layout/pList2"/>
    <dgm:cxn modelId="{31308F2D-5D46-4E6D-A3E2-BACF270C2FB9}" type="presParOf" srcId="{2471CCE0-0448-46ED-B8A3-0A4A82974BFC}" destId="{7BD88772-FBA5-4D55-837B-89A36769C3AF}" srcOrd="2" destOrd="0" presId="urn:microsoft.com/office/officeart/2005/8/layout/pList2"/>
    <dgm:cxn modelId="{9D20BD36-311C-4D22-8FCD-E1F085172B61}" type="presParOf" srcId="{91B16AFA-B649-47B0-8E43-ED45CCD5280B}" destId="{5AC7A830-4B56-4169-BDE2-3FE63397AFD4}" srcOrd="3" destOrd="0" presId="urn:microsoft.com/office/officeart/2005/8/layout/pList2"/>
    <dgm:cxn modelId="{6E406DAF-16EC-4DD7-A8B4-67D47DC6ED89}" type="presParOf" srcId="{91B16AFA-B649-47B0-8E43-ED45CCD5280B}" destId="{E24D4337-75C4-4F5C-B92B-4BA0EFBDE8F4}" srcOrd="4" destOrd="0" presId="urn:microsoft.com/office/officeart/2005/8/layout/pList2"/>
    <dgm:cxn modelId="{5A6744C3-1876-4012-8C85-44149DB2EC65}" type="presParOf" srcId="{E24D4337-75C4-4F5C-B92B-4BA0EFBDE8F4}" destId="{983CC75A-5715-4884-8DDF-FA3C60FA4A33}" srcOrd="0" destOrd="0" presId="urn:microsoft.com/office/officeart/2005/8/layout/pList2"/>
    <dgm:cxn modelId="{CF959AEF-B67B-45DF-87B4-E6E1306DF1AB}" type="presParOf" srcId="{E24D4337-75C4-4F5C-B92B-4BA0EFBDE8F4}" destId="{EE33FF8A-DC00-42B8-B2A4-9422CF2F7D7A}" srcOrd="1" destOrd="0" presId="urn:microsoft.com/office/officeart/2005/8/layout/pList2"/>
    <dgm:cxn modelId="{6EC9A555-89A1-47B3-B151-035C0AB4F743}" type="presParOf" srcId="{E24D4337-75C4-4F5C-B92B-4BA0EFBDE8F4}" destId="{72E21499-7A4E-4E24-A40A-43FA788E7274}" srcOrd="2" destOrd="0" presId="urn:microsoft.com/office/officeart/2005/8/layout/pList2"/>
    <dgm:cxn modelId="{33BA3D76-28DC-4118-A1A4-61B3BA78FF68}" type="presParOf" srcId="{91B16AFA-B649-47B0-8E43-ED45CCD5280B}" destId="{77EACC8E-19F0-4A65-8DA9-85F36910467F}" srcOrd="5" destOrd="0" presId="urn:microsoft.com/office/officeart/2005/8/layout/pList2"/>
    <dgm:cxn modelId="{6D04BB71-469E-4084-852F-2162464FE051}" type="presParOf" srcId="{91B16AFA-B649-47B0-8E43-ED45CCD5280B}" destId="{86ADD6E3-ADF2-4E84-9088-90F167C2B0A1}" srcOrd="6" destOrd="0" presId="urn:microsoft.com/office/officeart/2005/8/layout/pList2"/>
    <dgm:cxn modelId="{03728B20-5AFA-4C80-B14E-9055E9303D6C}" type="presParOf" srcId="{86ADD6E3-ADF2-4E84-9088-90F167C2B0A1}" destId="{F16EB77C-94F4-45B6-9D5A-6D07728881BF}" srcOrd="0" destOrd="0" presId="urn:microsoft.com/office/officeart/2005/8/layout/pList2"/>
    <dgm:cxn modelId="{B48273AB-59DC-41EA-84DF-09D4287C8385}" type="presParOf" srcId="{86ADD6E3-ADF2-4E84-9088-90F167C2B0A1}" destId="{F0682D6E-D8F4-455B-BBC9-297C1C92AA1B}" srcOrd="1" destOrd="0" presId="urn:microsoft.com/office/officeart/2005/8/layout/pList2"/>
    <dgm:cxn modelId="{4DDCB7C2-4D89-444D-8C83-1EA002D1D144}" type="presParOf" srcId="{86ADD6E3-ADF2-4E84-9088-90F167C2B0A1}" destId="{F09D042F-7D64-4A81-83BB-D2B008FBF892}" srcOrd="2" destOrd="0" presId="urn:microsoft.com/office/officeart/2005/8/layout/pList2"/>
    <dgm:cxn modelId="{77A3F4EF-55F6-41BA-961F-410ED71D172F}" type="presParOf" srcId="{91B16AFA-B649-47B0-8E43-ED45CCD5280B}" destId="{8E601CE2-5CC5-42D8-AC03-417E4A419582}" srcOrd="7" destOrd="0" presId="urn:microsoft.com/office/officeart/2005/8/layout/pList2"/>
    <dgm:cxn modelId="{B7A0B9DD-4AEA-44CA-AFB9-DB6A07362DD2}" type="presParOf" srcId="{91B16AFA-B649-47B0-8E43-ED45CCD5280B}" destId="{DCC3DAA3-4C07-4A7F-AE2D-190B21D0D279}" srcOrd="8" destOrd="0" presId="urn:microsoft.com/office/officeart/2005/8/layout/pList2"/>
    <dgm:cxn modelId="{8EA6A3E9-F1AE-43D3-BD1D-804124DBEDA0}" type="presParOf" srcId="{DCC3DAA3-4C07-4A7F-AE2D-190B21D0D279}" destId="{F84CE21C-69C1-4F39-90E3-8A1B6B8D51F0}" srcOrd="0" destOrd="0" presId="urn:microsoft.com/office/officeart/2005/8/layout/pList2"/>
    <dgm:cxn modelId="{174213B0-EAD3-42FC-A96B-BF44673E7DB0}" type="presParOf" srcId="{DCC3DAA3-4C07-4A7F-AE2D-190B21D0D279}" destId="{03D0B2D2-1A7A-47DA-B33B-A216B451CFD5}" srcOrd="1" destOrd="0" presId="urn:microsoft.com/office/officeart/2005/8/layout/pList2"/>
    <dgm:cxn modelId="{11ED80B8-AAE0-4F48-A35E-78DB1182858E}" type="presParOf" srcId="{DCC3DAA3-4C07-4A7F-AE2D-190B21D0D279}" destId="{DF1EB461-85D7-46D8-AC60-FF247F386F8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6186-A69B-4C4C-959E-51551328750C}">
      <dsp:nvSpPr>
        <dsp:cNvPr id="0" name=""/>
        <dsp:cNvSpPr/>
      </dsp:nvSpPr>
      <dsp:spPr>
        <a:xfrm>
          <a:off x="3080" y="65023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45401F-EFF6-4999-AEF6-5DBFBD51B267}">
      <dsp:nvSpPr>
        <dsp:cNvPr id="0" name=""/>
        <dsp:cNvSpPr/>
      </dsp:nvSpPr>
      <dsp:spPr>
        <a:xfrm>
          <a:off x="223045" y="182474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Agriculture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223045" y="1824743"/>
        <a:ext cx="2175209" cy="684335"/>
      </dsp:txXfrm>
    </dsp:sp>
    <dsp:sp modelId="{ECFDB95D-DF44-4A67-92D7-F63248BCA640}">
      <dsp:nvSpPr>
        <dsp:cNvPr id="0" name=""/>
        <dsp:cNvSpPr/>
      </dsp:nvSpPr>
      <dsp:spPr>
        <a:xfrm>
          <a:off x="2691541" y="65023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05369E-CF70-437F-B146-DF80F5EAD068}">
      <dsp:nvSpPr>
        <dsp:cNvPr id="0" name=""/>
        <dsp:cNvSpPr/>
      </dsp:nvSpPr>
      <dsp:spPr>
        <a:xfrm>
          <a:off x="2911506" y="182474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Textile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2911506" y="1824743"/>
        <a:ext cx="2175209" cy="684335"/>
      </dsp:txXfrm>
    </dsp:sp>
    <dsp:sp modelId="{D416EDD9-DD34-4A4D-94F5-C918E832CEF8}">
      <dsp:nvSpPr>
        <dsp:cNvPr id="0" name=""/>
        <dsp:cNvSpPr/>
      </dsp:nvSpPr>
      <dsp:spPr>
        <a:xfrm>
          <a:off x="5380002" y="65023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CC698D-C26A-4F42-95DB-C97C42F16030}">
      <dsp:nvSpPr>
        <dsp:cNvPr id="0" name=""/>
        <dsp:cNvSpPr/>
      </dsp:nvSpPr>
      <dsp:spPr>
        <a:xfrm>
          <a:off x="5599967" y="182474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Gems Jewelry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5599967" y="1824743"/>
        <a:ext cx="2175209" cy="684335"/>
      </dsp:txXfrm>
    </dsp:sp>
    <dsp:sp modelId="{A1DE8C6A-CE80-4919-9738-C0C8A2143894}">
      <dsp:nvSpPr>
        <dsp:cNvPr id="0" name=""/>
        <dsp:cNvSpPr/>
      </dsp:nvSpPr>
      <dsp:spPr>
        <a:xfrm>
          <a:off x="8068463" y="65023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221D46-5F72-4052-9B6B-F1575DED3577}">
      <dsp:nvSpPr>
        <dsp:cNvPr id="0" name=""/>
        <dsp:cNvSpPr/>
      </dsp:nvSpPr>
      <dsp:spPr>
        <a:xfrm>
          <a:off x="8288428" y="182474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err="1" smtClean="0">
              <a:latin typeface="Franklin Gothic Medium Cond" panose="020B0606030402020204" pitchFamily="34" charset="0"/>
            </a:rPr>
            <a:t>Engg</a:t>
          </a:r>
          <a:r>
            <a:rPr lang="en-US" sz="2800" b="0" kern="1200" dirty="0" smtClean="0">
              <a:latin typeface="Franklin Gothic Medium Cond" panose="020B0606030402020204" pitchFamily="34" charset="0"/>
            </a:rPr>
            <a:t>.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8288428" y="1824743"/>
        <a:ext cx="2175209" cy="684335"/>
      </dsp:txXfrm>
    </dsp:sp>
    <dsp:sp modelId="{55DDEC68-6629-488E-980D-A5A64FC35A35}">
      <dsp:nvSpPr>
        <dsp:cNvPr id="0" name=""/>
        <dsp:cNvSpPr/>
      </dsp:nvSpPr>
      <dsp:spPr>
        <a:xfrm>
          <a:off x="3080" y="2753484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4F3624-C5BF-4313-BF92-E402D348564F}">
      <dsp:nvSpPr>
        <dsp:cNvPr id="0" name=""/>
        <dsp:cNvSpPr/>
      </dsp:nvSpPr>
      <dsp:spPr>
        <a:xfrm>
          <a:off x="223045" y="4513204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err="1" smtClean="0">
              <a:latin typeface="Franklin Gothic Medium Cond" panose="020B0606030402020204" pitchFamily="34" charset="0"/>
            </a:rPr>
            <a:t>Pharma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223045" y="4513204"/>
        <a:ext cx="2175209" cy="684335"/>
      </dsp:txXfrm>
    </dsp:sp>
    <dsp:sp modelId="{78348A42-0464-4050-86F1-68792D346FA5}">
      <dsp:nvSpPr>
        <dsp:cNvPr id="0" name=""/>
        <dsp:cNvSpPr/>
      </dsp:nvSpPr>
      <dsp:spPr>
        <a:xfrm>
          <a:off x="2691541" y="2753484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96EE60-9AD1-4855-BD0E-30BDE84E8768}">
      <dsp:nvSpPr>
        <dsp:cNvPr id="0" name=""/>
        <dsp:cNvSpPr/>
      </dsp:nvSpPr>
      <dsp:spPr>
        <a:xfrm>
          <a:off x="2911506" y="4513204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IT/Electronics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2911506" y="4513204"/>
        <a:ext cx="2175209" cy="684335"/>
      </dsp:txXfrm>
    </dsp:sp>
    <dsp:sp modelId="{BB9871A7-F774-4B9B-AE88-FBD31708DD36}">
      <dsp:nvSpPr>
        <dsp:cNvPr id="0" name=""/>
        <dsp:cNvSpPr/>
      </dsp:nvSpPr>
      <dsp:spPr>
        <a:xfrm>
          <a:off x="5380002" y="2753484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37DF7B-A400-47C4-A633-D47AC0B4E6EB}">
      <dsp:nvSpPr>
        <dsp:cNvPr id="0" name=""/>
        <dsp:cNvSpPr/>
      </dsp:nvSpPr>
      <dsp:spPr>
        <a:xfrm>
          <a:off x="5599967" y="4513204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Defense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5599967" y="4513204"/>
        <a:ext cx="2175209" cy="684335"/>
      </dsp:txXfrm>
    </dsp:sp>
    <dsp:sp modelId="{00AD126B-F259-4EAD-9546-DA4E9F16E68A}">
      <dsp:nvSpPr>
        <dsp:cNvPr id="0" name=""/>
        <dsp:cNvSpPr/>
      </dsp:nvSpPr>
      <dsp:spPr>
        <a:xfrm>
          <a:off x="8068463" y="2753484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3BCF31-B1BD-453F-81A4-F61A518EB45F}">
      <dsp:nvSpPr>
        <dsp:cNvPr id="0" name=""/>
        <dsp:cNvSpPr/>
      </dsp:nvSpPr>
      <dsp:spPr>
        <a:xfrm>
          <a:off x="8288428" y="4513204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Project Export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8288428" y="4513204"/>
        <a:ext cx="2175209" cy="6843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4D984-6FF6-4483-BCF7-4D2F6A36F0E8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5FB9-1D9C-40E0-BF7B-B70B37BA232E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B2FF5-E278-434C-A05A-1B3161F777F6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Taxes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Dumping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CVD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1D54D2E3-F297-4F2B-A647-E161FB6BB5D0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03249-9CCA-41E8-B913-C6DE3ADDB565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894D5-9739-42B8-B299-674C4594377C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Franklin Gothic Medium Cond" panose="020B0606030402020204" pitchFamily="34" charset="0"/>
            </a:rPr>
            <a:t>Scrips</a:t>
          </a:r>
          <a:r>
            <a:rPr lang="en-US" sz="3600" kern="1200" dirty="0" smtClean="0">
              <a:latin typeface="Franklin Gothic Medium Cond" panose="020B0606030402020204" pitchFamily="34" charset="0"/>
            </a:rPr>
            <a:t> &amp; schemes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MEIS/SEIS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EPCG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Niryat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</a:t>
          </a:r>
          <a:r>
            <a:rPr lang="en-US" sz="2800" kern="1200" dirty="0" err="1" smtClean="0">
              <a:latin typeface="Franklin Gothic Medium Cond" panose="020B0606030402020204" pitchFamily="34" charset="0"/>
            </a:rPr>
            <a:t>Bandhu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14B4925B-C803-4BEA-A397-6E2110B9BA0E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203DB-C954-40EC-8643-1D9463CC72E3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65019-CEEB-44CA-9387-9348A45D074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Ease of Doing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Inspection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E-Gov.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Holder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81EBB3E6-3ED8-4C3F-AD4D-1B878D6FDEB9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3AF0A-5211-4256-B4C9-E9FB17900FAF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97B72-5FD9-4EF4-8527-634EDB0A14B2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Infra.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SEZ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>
              <a:latin typeface="Franklin Gothic Medium Cond" panose="020B0606030402020204" pitchFamily="34" charset="0"/>
            </a:rPr>
            <a:t>Export houses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TEE, ASIDE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4D984-6FF6-4483-BCF7-4D2F6A36F0E8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5FB9-1D9C-40E0-BF7B-B70B37BA232E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B2FF5-E278-434C-A05A-1B3161F777F6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>
              <a:latin typeface="Franklin Gothic Medium Cond" panose="020B0606030402020204" pitchFamily="34" charset="0"/>
            </a:rPr>
            <a:t>Taxes</a:t>
          </a:r>
          <a:endParaRPr lang="en-US" sz="53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Dumping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CVD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1D54D2E3-F297-4F2B-A647-E161FB6BB5D0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03249-9CCA-41E8-B913-C6DE3ADDB565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894D5-9739-42B8-B299-674C4594377C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err="1" smtClean="0">
              <a:latin typeface="Franklin Gothic Medium Cond" panose="020B0606030402020204" pitchFamily="34" charset="0"/>
            </a:rPr>
            <a:t>Scrips</a:t>
          </a:r>
          <a:r>
            <a:rPr lang="en-US" sz="5300" kern="1200" dirty="0" smtClean="0">
              <a:latin typeface="Franklin Gothic Medium Cond" panose="020B0606030402020204" pitchFamily="34" charset="0"/>
            </a:rPr>
            <a:t> &amp; schemes</a:t>
          </a:r>
          <a:endParaRPr lang="en-US" sz="53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14B4925B-C803-4BEA-A397-6E2110B9BA0E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203DB-C954-40EC-8643-1D9463CC72E3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65019-CEEB-44CA-9387-9348A45D074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>
              <a:latin typeface="Franklin Gothic Medium Cond" panose="020B0606030402020204" pitchFamily="34" charset="0"/>
            </a:rPr>
            <a:t>Ease of Doing</a:t>
          </a:r>
          <a:endParaRPr lang="en-US" sz="53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81EBB3E6-3ED8-4C3F-AD4D-1B878D6FDEB9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3AF0A-5211-4256-B4C9-E9FB17900FAF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97B72-5FD9-4EF4-8527-634EDB0A14B2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>
              <a:latin typeface="Franklin Gothic Medium Cond" panose="020B0606030402020204" pitchFamily="34" charset="0"/>
            </a:rPr>
            <a:t>Infra.</a:t>
          </a:r>
          <a:endParaRPr lang="en-US" sz="53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3A952-64F9-4066-BD42-A359AF031AC5}">
      <dsp:nvSpPr>
        <dsp:cNvPr id="0" name=""/>
        <dsp:cNvSpPr/>
      </dsp:nvSpPr>
      <dsp:spPr>
        <a:xfrm rot="16200000">
          <a:off x="-1800160" y="3066369"/>
          <a:ext cx="4574522" cy="837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38540" bIns="0" numCol="1" spcCol="1270" anchor="t" anchorCtr="0">
          <a:noAutofit/>
        </a:bodyPr>
        <a:lstStyle/>
        <a:p>
          <a:pPr lvl="0" algn="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>
              <a:latin typeface="Franklin Gothic Medium Cond" panose="020B0606030402020204" pitchFamily="34" charset="0"/>
            </a:rPr>
            <a:t>Before: 5 </a:t>
          </a:r>
          <a:endParaRPr lang="en-US" sz="6400" kern="1200" dirty="0">
            <a:latin typeface="Franklin Gothic Medium Cond" panose="020B0606030402020204" pitchFamily="34" charset="0"/>
          </a:endParaRPr>
        </a:p>
      </dsp:txBody>
      <dsp:txXfrm>
        <a:off x="-1800160" y="3066369"/>
        <a:ext cx="4574522" cy="837399"/>
      </dsp:txXfrm>
    </dsp:sp>
    <dsp:sp modelId="{629BBE7E-B5A2-46AB-816C-3A4C6B152ADC}">
      <dsp:nvSpPr>
        <dsp:cNvPr id="0" name=""/>
        <dsp:cNvSpPr/>
      </dsp:nvSpPr>
      <dsp:spPr>
        <a:xfrm>
          <a:off x="905800" y="1197808"/>
          <a:ext cx="4171137" cy="45745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738540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Focus Product Scheme
Focus Market Scheme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Market Linked Focus Product Scheme
Agri. Infrastructure Incentive Scrip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err="1" smtClean="0">
              <a:latin typeface="Franklin Gothic Medium Cond" panose="020B0606030402020204" pitchFamily="34" charset="0"/>
            </a:rPr>
            <a:t>Vishesh</a:t>
          </a:r>
          <a:r>
            <a:rPr lang="en-US" sz="2900" kern="1200" dirty="0" smtClean="0">
              <a:latin typeface="Franklin Gothic Medium Cond" panose="020B0606030402020204" pitchFamily="34" charset="0"/>
            </a:rPr>
            <a:t> </a:t>
          </a:r>
          <a:r>
            <a:rPr lang="en-US" sz="2900" kern="1200" dirty="0" err="1" smtClean="0">
              <a:latin typeface="Franklin Gothic Medium Cond" panose="020B0606030402020204" pitchFamily="34" charset="0"/>
            </a:rPr>
            <a:t>Krishi</a:t>
          </a:r>
          <a:r>
            <a:rPr lang="en-US" sz="2900" kern="1200" dirty="0" smtClean="0">
              <a:latin typeface="Franklin Gothic Medium Cond" panose="020B0606030402020204" pitchFamily="34" charset="0"/>
            </a:rPr>
            <a:t> And Gram </a:t>
          </a:r>
          <a:r>
            <a:rPr lang="en-US" sz="2900" kern="1200" dirty="0" err="1" smtClean="0">
              <a:latin typeface="Franklin Gothic Medium Cond" panose="020B0606030402020204" pitchFamily="34" charset="0"/>
            </a:rPr>
            <a:t>Udyog</a:t>
          </a:r>
          <a:r>
            <a:rPr lang="en-US" sz="2900" kern="1200" dirty="0" smtClean="0">
              <a:latin typeface="Franklin Gothic Medium Cond" panose="020B0606030402020204" pitchFamily="34" charset="0"/>
            </a:rPr>
            <a:t> </a:t>
          </a:r>
          <a:r>
            <a:rPr lang="en-US" sz="2900" kern="1200" dirty="0" err="1" smtClean="0">
              <a:latin typeface="Franklin Gothic Medium Cond" panose="020B0606030402020204" pitchFamily="34" charset="0"/>
            </a:rPr>
            <a:t>Yojana</a:t>
          </a:r>
          <a:r>
            <a:rPr lang="en-US" sz="2900" kern="1200" dirty="0" smtClean="0">
              <a:latin typeface="Franklin Gothic Medium Cond" panose="020B0606030402020204" pitchFamily="34" charset="0"/>
            </a:rPr>
            <a:t> (VKGUY).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905800" y="1197808"/>
        <a:ext cx="4171137" cy="4574522"/>
      </dsp:txXfrm>
    </dsp:sp>
    <dsp:sp modelId="{2B733341-4BDC-485B-B6EC-7DD91F8726EC}">
      <dsp:nvSpPr>
        <dsp:cNvPr id="0" name=""/>
        <dsp:cNvSpPr/>
      </dsp:nvSpPr>
      <dsp:spPr>
        <a:xfrm>
          <a:off x="68401" y="92441"/>
          <a:ext cx="1674798" cy="167479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F8C63-66B0-4340-8833-BB2E2FC2C0F7}">
      <dsp:nvSpPr>
        <dsp:cNvPr id="0" name=""/>
        <dsp:cNvSpPr/>
      </dsp:nvSpPr>
      <dsp:spPr>
        <a:xfrm rot="16200000">
          <a:off x="4292686" y="3066369"/>
          <a:ext cx="4574522" cy="837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38540" bIns="0" numCol="1" spcCol="1270" anchor="t" anchorCtr="0">
          <a:noAutofit/>
        </a:bodyPr>
        <a:lstStyle/>
        <a:p>
          <a:pPr lvl="0" algn="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>
              <a:latin typeface="Franklin Gothic Medium Cond" panose="020B0606030402020204" pitchFamily="34" charset="0"/>
            </a:rPr>
            <a:t>After: </a:t>
          </a:r>
          <a:r>
            <a:rPr lang="en-US" sz="6400" kern="1200" dirty="0" smtClean="0">
              <a:latin typeface="Franklin Gothic Medium Cond" panose="020B0606030402020204" pitchFamily="34" charset="0"/>
            </a:rPr>
            <a:t>2</a:t>
          </a:r>
          <a:endParaRPr lang="en-US" sz="6400" kern="1200" dirty="0">
            <a:latin typeface="Franklin Gothic Medium Cond" panose="020B0606030402020204" pitchFamily="34" charset="0"/>
          </a:endParaRPr>
        </a:p>
      </dsp:txBody>
      <dsp:txXfrm>
        <a:off x="4292686" y="3066369"/>
        <a:ext cx="4574522" cy="837399"/>
      </dsp:txXfrm>
    </dsp:sp>
    <dsp:sp modelId="{411F371E-BFAA-46BE-BA5F-8A3C579A21DD}">
      <dsp:nvSpPr>
        <dsp:cNvPr id="0" name=""/>
        <dsp:cNvSpPr/>
      </dsp:nvSpPr>
      <dsp:spPr>
        <a:xfrm>
          <a:off x="6998647" y="1197808"/>
          <a:ext cx="4171137" cy="45745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738540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Merchandise Exports from India Scheme (MEIS). 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Service Exports from India Scheme (SEIS)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6998647" y="1197808"/>
        <a:ext cx="4171137" cy="4574522"/>
      </dsp:txXfrm>
    </dsp:sp>
    <dsp:sp modelId="{6FB062A0-0D57-40B5-8307-F63E0B8E71EA}">
      <dsp:nvSpPr>
        <dsp:cNvPr id="0" name=""/>
        <dsp:cNvSpPr/>
      </dsp:nvSpPr>
      <dsp:spPr>
        <a:xfrm>
          <a:off x="6161247" y="92441"/>
          <a:ext cx="1674798" cy="167479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4D984-6FF6-4483-BCF7-4D2F6A36F0E8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5FB9-1D9C-40E0-BF7B-B70B37BA232E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B2FF5-E278-434C-A05A-1B3161F777F6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Taxes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Dumping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CVD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1D54D2E3-F297-4F2B-A647-E161FB6BB5D0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03249-9CCA-41E8-B913-C6DE3ADDB565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894D5-9739-42B8-B299-674C4594377C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Franklin Gothic Medium Cond" panose="020B0606030402020204" pitchFamily="34" charset="0"/>
            </a:rPr>
            <a:t>Scrips</a:t>
          </a:r>
          <a:r>
            <a:rPr lang="en-US" sz="3600" kern="1200" dirty="0" smtClean="0">
              <a:latin typeface="Franklin Gothic Medium Cond" panose="020B0606030402020204" pitchFamily="34" charset="0"/>
            </a:rPr>
            <a:t> &amp; schemes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MEIS/SEIS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EPCG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Niryat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</a:t>
          </a:r>
          <a:r>
            <a:rPr lang="en-US" sz="2800" kern="1200" dirty="0" err="1" smtClean="0">
              <a:latin typeface="Franklin Gothic Medium Cond" panose="020B0606030402020204" pitchFamily="34" charset="0"/>
            </a:rPr>
            <a:t>Bandhu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14B4925B-C803-4BEA-A397-6E2110B9BA0E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203DB-C954-40EC-8643-1D9463CC72E3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65019-CEEB-44CA-9387-9348A45D074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Ease of Doing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81EBB3E6-3ED8-4C3F-AD4D-1B878D6FDEB9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3AF0A-5211-4256-B4C9-E9FB17900FAF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97B72-5FD9-4EF4-8527-634EDB0A14B2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Infra.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4D984-6FF6-4483-BCF7-4D2F6A36F0E8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5FB9-1D9C-40E0-BF7B-B70B37BA232E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B2FF5-E278-434C-A05A-1B3161F777F6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Taxes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Dumping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CVD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1D54D2E3-F297-4F2B-A647-E161FB6BB5D0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03249-9CCA-41E8-B913-C6DE3ADDB565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894D5-9739-42B8-B299-674C4594377C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Franklin Gothic Medium Cond" panose="020B0606030402020204" pitchFamily="34" charset="0"/>
            </a:rPr>
            <a:t>Scrips</a:t>
          </a:r>
          <a:r>
            <a:rPr lang="en-US" sz="3600" kern="1200" dirty="0" smtClean="0">
              <a:latin typeface="Franklin Gothic Medium Cond" panose="020B0606030402020204" pitchFamily="34" charset="0"/>
            </a:rPr>
            <a:t> &amp; schemes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MEIS/SEIS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EPCG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Niryat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</a:t>
          </a:r>
          <a:r>
            <a:rPr lang="en-US" sz="2800" kern="1200" dirty="0" err="1" smtClean="0">
              <a:latin typeface="Franklin Gothic Medium Cond" panose="020B0606030402020204" pitchFamily="34" charset="0"/>
            </a:rPr>
            <a:t>Bandhu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14B4925B-C803-4BEA-A397-6E2110B9BA0E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203DB-C954-40EC-8643-1D9463CC72E3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65019-CEEB-44CA-9387-9348A45D074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Ease of Doing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Inspection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E-Gov.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</a:t>
          </a:r>
          <a:r>
            <a:rPr lang="en-US" sz="28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Holder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81EBB3E6-3ED8-4C3F-AD4D-1B878D6FDEB9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3AF0A-5211-4256-B4C9-E9FB17900FAF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97B72-5FD9-4EF4-8527-634EDB0A14B2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Infra.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4D984-6FF6-4483-BCF7-4D2F6A36F0E8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5FB9-1D9C-40E0-BF7B-B70B37BA232E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B2FF5-E278-434C-A05A-1B3161F777F6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Taxes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Dumping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CVD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1D54D2E3-F297-4F2B-A647-E161FB6BB5D0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03249-9CCA-41E8-B913-C6DE3ADDB565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894D5-9739-42B8-B299-674C4594377C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Franklin Gothic Medium Cond" panose="020B0606030402020204" pitchFamily="34" charset="0"/>
            </a:rPr>
            <a:t>Scrips</a:t>
          </a:r>
          <a:r>
            <a:rPr lang="en-US" sz="3600" kern="1200" dirty="0" smtClean="0">
              <a:latin typeface="Franklin Gothic Medium Cond" panose="020B0606030402020204" pitchFamily="34" charset="0"/>
            </a:rPr>
            <a:t> &amp; schemes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MEIS/SEIS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EPCG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Niryat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</a:t>
          </a:r>
          <a:r>
            <a:rPr lang="en-US" sz="2800" kern="1200" dirty="0" err="1" smtClean="0">
              <a:latin typeface="Franklin Gothic Medium Cond" panose="020B0606030402020204" pitchFamily="34" charset="0"/>
            </a:rPr>
            <a:t>Bandhu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14B4925B-C803-4BEA-A397-6E2110B9BA0E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203DB-C954-40EC-8643-1D9463CC72E3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65019-CEEB-44CA-9387-9348A45D074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Ease of Doing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Inspection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E-Gov.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Holder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TFA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81EBB3E6-3ED8-4C3F-AD4D-1B878D6FDEB9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3AF0A-5211-4256-B4C9-E9FB17900FAF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97B72-5FD9-4EF4-8527-634EDB0A14B2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Infra.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SEZ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>
              <a:latin typeface="Franklin Gothic Medium Cond" panose="020B0606030402020204" pitchFamily="34" charset="0"/>
            </a:rPr>
            <a:t>Export houses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TEE, ASIDE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6322" y="2603030"/>
          <a:ext cx="2928924" cy="1608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WTO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Structure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3420" y="2650128"/>
        <a:ext cx="2834728" cy="1513832"/>
      </dsp:txXfrm>
    </dsp:sp>
    <dsp:sp modelId="{935482D8-F9E5-426C-ACFE-7DE35A0A28AA}">
      <dsp:nvSpPr>
        <dsp:cNvPr id="0" name=""/>
        <dsp:cNvSpPr/>
      </dsp:nvSpPr>
      <dsp:spPr>
        <a:xfrm rot="17807651">
          <a:off x="2667836" y="2963040"/>
          <a:ext cx="973795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973795" y="938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130389" y="2948080"/>
        <a:ext cx="48689" cy="48689"/>
      </dsp:txXfrm>
    </dsp:sp>
    <dsp:sp modelId="{971ED94D-6C25-4C86-966F-72CF334757E2}">
      <dsp:nvSpPr>
        <dsp:cNvPr id="0" name=""/>
        <dsp:cNvSpPr/>
      </dsp:nvSpPr>
      <dsp:spPr>
        <a:xfrm>
          <a:off x="3374221" y="1909434"/>
          <a:ext cx="3096942" cy="12567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Ministerial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Conference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3411030" y="1946243"/>
        <a:ext cx="3023324" cy="1183121"/>
      </dsp:txXfrm>
    </dsp:sp>
    <dsp:sp modelId="{DC1A8BDA-4B4D-4F13-83AE-AD3C43249D9C}">
      <dsp:nvSpPr>
        <dsp:cNvPr id="0" name=""/>
        <dsp:cNvSpPr/>
      </dsp:nvSpPr>
      <dsp:spPr>
        <a:xfrm rot="16978366">
          <a:off x="5712926" y="1575651"/>
          <a:ext cx="1955447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1955447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6641764" y="1536149"/>
        <a:ext cx="97772" cy="97772"/>
      </dsp:txXfrm>
    </dsp:sp>
    <dsp:sp modelId="{884818CC-9F4D-4238-B619-52BAC701BD87}">
      <dsp:nvSpPr>
        <dsp:cNvPr id="0" name=""/>
        <dsp:cNvSpPr/>
      </dsp:nvSpPr>
      <dsp:spPr>
        <a:xfrm>
          <a:off x="6910137" y="357907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160 MEMBERS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373978"/>
        <a:ext cx="3566997" cy="516575"/>
      </dsp:txXfrm>
    </dsp:sp>
    <dsp:sp modelId="{65EA9DD0-6998-4E50-B283-4EEF9A2979D6}">
      <dsp:nvSpPr>
        <dsp:cNvPr id="0" name=""/>
        <dsp:cNvSpPr/>
      </dsp:nvSpPr>
      <dsp:spPr>
        <a:xfrm rot="17340300">
          <a:off x="6016654" y="1891164"/>
          <a:ext cx="1347991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1347991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56950" y="1866848"/>
        <a:ext cx="67399" cy="67399"/>
      </dsp:txXfrm>
    </dsp:sp>
    <dsp:sp modelId="{49A764D5-4810-4BFE-B957-B22830027277}">
      <dsp:nvSpPr>
        <dsp:cNvPr id="0" name=""/>
        <dsp:cNvSpPr/>
      </dsp:nvSpPr>
      <dsp:spPr>
        <a:xfrm>
          <a:off x="6910137" y="988933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Appoint DG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1005004"/>
        <a:ext cx="3566997" cy="516575"/>
      </dsp:txXfrm>
    </dsp:sp>
    <dsp:sp modelId="{8EB3F368-86F1-4D1B-A3CF-7F8F16961DB8}">
      <dsp:nvSpPr>
        <dsp:cNvPr id="0" name=""/>
        <dsp:cNvSpPr/>
      </dsp:nvSpPr>
      <dsp:spPr>
        <a:xfrm rot="18258063">
          <a:off x="6301172" y="2206677"/>
          <a:ext cx="778957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778957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71176" y="2196587"/>
        <a:ext cx="38947" cy="38947"/>
      </dsp:txXfrm>
    </dsp:sp>
    <dsp:sp modelId="{E8A439EE-F9BE-49A0-AEC2-DA3D2518A505}">
      <dsp:nvSpPr>
        <dsp:cNvPr id="0" name=""/>
        <dsp:cNvSpPr/>
      </dsp:nvSpPr>
      <dsp:spPr>
        <a:xfrm>
          <a:off x="6910137" y="1619958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Trade agreements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1636029"/>
        <a:ext cx="3566997" cy="516575"/>
      </dsp:txXfrm>
    </dsp:sp>
    <dsp:sp modelId="{8A1B74C5-8EBB-4D21-9AA4-AAFDCF054DA1}">
      <dsp:nvSpPr>
        <dsp:cNvPr id="0" name=""/>
        <dsp:cNvSpPr/>
      </dsp:nvSpPr>
      <dsp:spPr>
        <a:xfrm rot="21502437">
          <a:off x="6471075" y="2522189"/>
          <a:ext cx="439151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439151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79671" y="2520595"/>
        <a:ext cx="21957" cy="21957"/>
      </dsp:txXfrm>
    </dsp:sp>
    <dsp:sp modelId="{414965EB-36BC-4456-86B1-A854C70BC06D}">
      <dsp:nvSpPr>
        <dsp:cNvPr id="0" name=""/>
        <dsp:cNvSpPr/>
      </dsp:nvSpPr>
      <dsp:spPr>
        <a:xfrm>
          <a:off x="6910137" y="2250984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Every 2 </a:t>
          </a:r>
          <a:r>
            <a:rPr lang="en-US" sz="3200" kern="1200" dirty="0" err="1" smtClean="0">
              <a:latin typeface="Franklin Gothic Demi Cond" panose="020B0706030402020204" pitchFamily="34" charset="0"/>
            </a:rPr>
            <a:t>yr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2267055"/>
        <a:ext cx="3566997" cy="516575"/>
      </dsp:txXfrm>
    </dsp:sp>
    <dsp:sp modelId="{95476F81-ACE7-4272-BCA2-851AD953D4C5}">
      <dsp:nvSpPr>
        <dsp:cNvPr id="0" name=""/>
        <dsp:cNvSpPr/>
      </dsp:nvSpPr>
      <dsp:spPr>
        <a:xfrm rot="3278277">
          <a:off x="6311401" y="2837702"/>
          <a:ext cx="758498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758498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71688" y="2828124"/>
        <a:ext cx="37924" cy="37924"/>
      </dsp:txXfrm>
    </dsp:sp>
    <dsp:sp modelId="{170BBC22-673A-430B-A1A5-458A1A1FA561}">
      <dsp:nvSpPr>
        <dsp:cNvPr id="0" name=""/>
        <dsp:cNvSpPr/>
      </dsp:nvSpPr>
      <dsp:spPr>
        <a:xfrm>
          <a:off x="6910137" y="2882009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9th @Bali’13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2898080"/>
        <a:ext cx="3566997" cy="516575"/>
      </dsp:txXfrm>
    </dsp:sp>
    <dsp:sp modelId="{977AA888-9A6E-4669-8FC2-6019906CA65F}">
      <dsp:nvSpPr>
        <dsp:cNvPr id="0" name=""/>
        <dsp:cNvSpPr/>
      </dsp:nvSpPr>
      <dsp:spPr>
        <a:xfrm rot="4467012">
          <a:off x="5871900" y="3317202"/>
          <a:ext cx="1637500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1637500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49713" y="3285649"/>
        <a:ext cx="81875" cy="81875"/>
      </dsp:txXfrm>
    </dsp:sp>
    <dsp:sp modelId="{F9EBE2F7-C7AE-4FF1-8EF9-A89549FBE2A1}">
      <dsp:nvSpPr>
        <dsp:cNvPr id="0" name=""/>
        <dsp:cNvSpPr/>
      </dsp:nvSpPr>
      <dsp:spPr>
        <a:xfrm>
          <a:off x="6910137" y="3513035"/>
          <a:ext cx="3486114" cy="12046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10</a:t>
          </a:r>
          <a:r>
            <a:rPr lang="en-US" sz="3200" kern="1200" baseline="30000" dirty="0" smtClean="0">
              <a:latin typeface="Franklin Gothic Demi Cond" panose="020B0706030402020204" pitchFamily="34" charset="0"/>
            </a:rPr>
            <a:t>th</a:t>
          </a:r>
          <a:r>
            <a:rPr lang="en-US" sz="3200" kern="1200" dirty="0" smtClean="0">
              <a:latin typeface="Franklin Gothic Demi Cond" panose="020B0706030402020204" pitchFamily="34" charset="0"/>
            </a:rPr>
            <a:t> Nairobi, Kenya’15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45420" y="3548318"/>
        <a:ext cx="3415548" cy="1134100"/>
      </dsp:txXfrm>
    </dsp:sp>
    <dsp:sp modelId="{34845A0D-9497-405C-AA11-9750DC963165}">
      <dsp:nvSpPr>
        <dsp:cNvPr id="0" name=""/>
        <dsp:cNvSpPr/>
      </dsp:nvSpPr>
      <dsp:spPr>
        <a:xfrm rot="2333066">
          <a:off x="2872766" y="3574666"/>
          <a:ext cx="563934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563934" y="938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40635" y="3569952"/>
        <a:ext cx="28196" cy="28196"/>
      </dsp:txXfrm>
    </dsp:sp>
    <dsp:sp modelId="{9FEE6FC2-9A03-4AAE-A3FE-AA3DB5959343}">
      <dsp:nvSpPr>
        <dsp:cNvPr id="0" name=""/>
        <dsp:cNvSpPr/>
      </dsp:nvSpPr>
      <dsp:spPr>
        <a:xfrm>
          <a:off x="3374221" y="3248482"/>
          <a:ext cx="2818325" cy="1025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General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Council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3404247" y="3278508"/>
        <a:ext cx="2758273" cy="965095"/>
      </dsp:txXfrm>
    </dsp:sp>
    <dsp:sp modelId="{D53B45A7-3ADB-46D4-9056-4F052D0AB852}">
      <dsp:nvSpPr>
        <dsp:cNvPr id="0" name=""/>
        <dsp:cNvSpPr/>
      </dsp:nvSpPr>
      <dsp:spPr>
        <a:xfrm rot="4215542">
          <a:off x="2504918" y="4009286"/>
          <a:ext cx="1299631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1299631" y="938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122243" y="3986180"/>
        <a:ext cx="64981" cy="64981"/>
      </dsp:txXfrm>
    </dsp:sp>
    <dsp:sp modelId="{0531E08A-83B4-41AD-8DC3-0C0CCC0BA78A}">
      <dsp:nvSpPr>
        <dsp:cNvPr id="0" name=""/>
        <dsp:cNvSpPr/>
      </dsp:nvSpPr>
      <dsp:spPr>
        <a:xfrm>
          <a:off x="3374221" y="4355937"/>
          <a:ext cx="2899743" cy="5487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Secretariat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3390292" y="4372008"/>
        <a:ext cx="2867601" cy="5165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4D984-6FF6-4483-BCF7-4D2F6A36F0E8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5FB9-1D9C-40E0-BF7B-B70B37BA232E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B2FF5-E278-434C-A05A-1B3161F777F6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Taxes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Dumping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CVD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1D54D2E3-F297-4F2B-A647-E161FB6BB5D0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03249-9CCA-41E8-B913-C6DE3ADDB565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894D5-9739-42B8-B299-674C4594377C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Franklin Gothic Medium Cond" panose="020B0606030402020204" pitchFamily="34" charset="0"/>
            </a:rPr>
            <a:t>Scrips</a:t>
          </a:r>
          <a:r>
            <a:rPr lang="en-US" sz="3600" kern="1200" dirty="0" smtClean="0">
              <a:latin typeface="Franklin Gothic Medium Cond" panose="020B0606030402020204" pitchFamily="34" charset="0"/>
            </a:rPr>
            <a:t> &amp; schemes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MEIS/SEIS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EPCG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Niryat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</a:t>
          </a:r>
          <a:r>
            <a:rPr lang="en-US" sz="2800" kern="1200" dirty="0" err="1" smtClean="0">
              <a:latin typeface="Franklin Gothic Medium Cond" panose="020B0606030402020204" pitchFamily="34" charset="0"/>
            </a:rPr>
            <a:t>Bandhu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14B4925B-C803-4BEA-A397-6E2110B9BA0E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203DB-C954-40EC-8643-1D9463CC72E3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65019-CEEB-44CA-9387-9348A45D074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Ease of Doing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Inspection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E-Gov.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Holder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TFA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81EBB3E6-3ED8-4C3F-AD4D-1B878D6FDEB9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3AF0A-5211-4256-B4C9-E9FB17900FAF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97B72-5FD9-4EF4-8527-634EDB0A14B2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Infra.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SEZ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>
              <a:latin typeface="Franklin Gothic Medium Cond" panose="020B0606030402020204" pitchFamily="34" charset="0"/>
            </a:rPr>
            <a:t>Export houses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TEE, ASIDE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4D984-6FF6-4483-BCF7-4D2F6A36F0E8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5FB9-1D9C-40E0-BF7B-B70B37BA232E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B2FF5-E278-434C-A05A-1B3161F777F6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Taxes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Dumping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CVD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1D54D2E3-F297-4F2B-A647-E161FB6BB5D0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03249-9CCA-41E8-B913-C6DE3ADDB565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894D5-9739-42B8-B299-674C4594377C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Franklin Gothic Medium Cond" panose="020B0606030402020204" pitchFamily="34" charset="0"/>
            </a:rPr>
            <a:t>Scrips</a:t>
          </a:r>
          <a:r>
            <a:rPr lang="en-US" sz="3600" kern="1200" dirty="0" smtClean="0">
              <a:latin typeface="Franklin Gothic Medium Cond" panose="020B0606030402020204" pitchFamily="34" charset="0"/>
            </a:rPr>
            <a:t> &amp; schemes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MEIS/SEIS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EPCG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Niryat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</a:t>
          </a:r>
          <a:r>
            <a:rPr lang="en-US" sz="2800" kern="1200" dirty="0" err="1" smtClean="0">
              <a:latin typeface="Franklin Gothic Medium Cond" panose="020B0606030402020204" pitchFamily="34" charset="0"/>
            </a:rPr>
            <a:t>Bandhu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14B4925B-C803-4BEA-A397-6E2110B9BA0E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203DB-C954-40EC-8643-1D9463CC72E3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65019-CEEB-44CA-9387-9348A45D074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Ease of Doing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Inspection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E-Gov.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Status Holder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81EBB3E6-3ED8-4C3F-AD4D-1B878D6FDEB9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3AF0A-5211-4256-B4C9-E9FB17900FAF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97B72-5FD9-4EF4-8527-634EDB0A14B2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Infra.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SEZ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>
              <a:latin typeface="Franklin Gothic Medium Cond" panose="020B0606030402020204" pitchFamily="34" charset="0"/>
            </a:rPr>
            <a:t>Export houses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TEE, ASIDE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6186-A69B-4C4C-959E-51551328750C}">
      <dsp:nvSpPr>
        <dsp:cNvPr id="0" name=""/>
        <dsp:cNvSpPr/>
      </dsp:nvSpPr>
      <dsp:spPr>
        <a:xfrm>
          <a:off x="3080" y="65023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45401F-EFF6-4999-AEF6-5DBFBD51B267}">
      <dsp:nvSpPr>
        <dsp:cNvPr id="0" name=""/>
        <dsp:cNvSpPr/>
      </dsp:nvSpPr>
      <dsp:spPr>
        <a:xfrm>
          <a:off x="223045" y="182474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Agriculture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223045" y="1824743"/>
        <a:ext cx="2175209" cy="684335"/>
      </dsp:txXfrm>
    </dsp:sp>
    <dsp:sp modelId="{ECFDB95D-DF44-4A67-92D7-F63248BCA640}">
      <dsp:nvSpPr>
        <dsp:cNvPr id="0" name=""/>
        <dsp:cNvSpPr/>
      </dsp:nvSpPr>
      <dsp:spPr>
        <a:xfrm>
          <a:off x="2691541" y="65023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05369E-CF70-437F-B146-DF80F5EAD068}">
      <dsp:nvSpPr>
        <dsp:cNvPr id="0" name=""/>
        <dsp:cNvSpPr/>
      </dsp:nvSpPr>
      <dsp:spPr>
        <a:xfrm>
          <a:off x="2911506" y="182474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Textile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2911506" y="1824743"/>
        <a:ext cx="2175209" cy="684335"/>
      </dsp:txXfrm>
    </dsp:sp>
    <dsp:sp modelId="{D416EDD9-DD34-4A4D-94F5-C918E832CEF8}">
      <dsp:nvSpPr>
        <dsp:cNvPr id="0" name=""/>
        <dsp:cNvSpPr/>
      </dsp:nvSpPr>
      <dsp:spPr>
        <a:xfrm>
          <a:off x="5380002" y="65023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CC698D-C26A-4F42-95DB-C97C42F16030}">
      <dsp:nvSpPr>
        <dsp:cNvPr id="0" name=""/>
        <dsp:cNvSpPr/>
      </dsp:nvSpPr>
      <dsp:spPr>
        <a:xfrm>
          <a:off x="5599967" y="182474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Gems Jewelry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5599967" y="1824743"/>
        <a:ext cx="2175209" cy="684335"/>
      </dsp:txXfrm>
    </dsp:sp>
    <dsp:sp modelId="{A1DE8C6A-CE80-4919-9738-C0C8A2143894}">
      <dsp:nvSpPr>
        <dsp:cNvPr id="0" name=""/>
        <dsp:cNvSpPr/>
      </dsp:nvSpPr>
      <dsp:spPr>
        <a:xfrm>
          <a:off x="8068463" y="65023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221D46-5F72-4052-9B6B-F1575DED3577}">
      <dsp:nvSpPr>
        <dsp:cNvPr id="0" name=""/>
        <dsp:cNvSpPr/>
      </dsp:nvSpPr>
      <dsp:spPr>
        <a:xfrm>
          <a:off x="8288428" y="1824743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err="1" smtClean="0">
              <a:latin typeface="Franklin Gothic Medium Cond" panose="020B0606030402020204" pitchFamily="34" charset="0"/>
            </a:rPr>
            <a:t>Engg</a:t>
          </a: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.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8288428" y="1824743"/>
        <a:ext cx="2175209" cy="684335"/>
      </dsp:txXfrm>
    </dsp:sp>
    <dsp:sp modelId="{55DDEC68-6629-488E-980D-A5A64FC35A35}">
      <dsp:nvSpPr>
        <dsp:cNvPr id="0" name=""/>
        <dsp:cNvSpPr/>
      </dsp:nvSpPr>
      <dsp:spPr>
        <a:xfrm>
          <a:off x="3080" y="2753484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4F3624-C5BF-4313-BF92-E402D348564F}">
      <dsp:nvSpPr>
        <dsp:cNvPr id="0" name=""/>
        <dsp:cNvSpPr/>
      </dsp:nvSpPr>
      <dsp:spPr>
        <a:xfrm>
          <a:off x="223045" y="4513204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err="1" smtClean="0">
              <a:latin typeface="Franklin Gothic Medium Cond" panose="020B0606030402020204" pitchFamily="34" charset="0"/>
            </a:rPr>
            <a:t>Pharma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223045" y="4513204"/>
        <a:ext cx="2175209" cy="684335"/>
      </dsp:txXfrm>
    </dsp:sp>
    <dsp:sp modelId="{78348A42-0464-4050-86F1-68792D346FA5}">
      <dsp:nvSpPr>
        <dsp:cNvPr id="0" name=""/>
        <dsp:cNvSpPr/>
      </dsp:nvSpPr>
      <dsp:spPr>
        <a:xfrm>
          <a:off x="2691541" y="2753484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96EE60-9AD1-4855-BD0E-30BDE84E8768}">
      <dsp:nvSpPr>
        <dsp:cNvPr id="0" name=""/>
        <dsp:cNvSpPr/>
      </dsp:nvSpPr>
      <dsp:spPr>
        <a:xfrm>
          <a:off x="2911506" y="4513204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IT/Electronics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2911506" y="4513204"/>
        <a:ext cx="2175209" cy="684335"/>
      </dsp:txXfrm>
    </dsp:sp>
    <dsp:sp modelId="{BB9871A7-F774-4B9B-AE88-FBD31708DD36}">
      <dsp:nvSpPr>
        <dsp:cNvPr id="0" name=""/>
        <dsp:cNvSpPr/>
      </dsp:nvSpPr>
      <dsp:spPr>
        <a:xfrm>
          <a:off x="5380002" y="2753484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37DF7B-A400-47C4-A633-D47AC0B4E6EB}">
      <dsp:nvSpPr>
        <dsp:cNvPr id="0" name=""/>
        <dsp:cNvSpPr/>
      </dsp:nvSpPr>
      <dsp:spPr>
        <a:xfrm>
          <a:off x="5599967" y="4513204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noStrike" kern="1200" dirty="0" smtClean="0">
              <a:latin typeface="Franklin Gothic Medium Cond" panose="020B0606030402020204" pitchFamily="34" charset="0"/>
            </a:rPr>
            <a:t>Defense</a:t>
          </a:r>
          <a:endParaRPr lang="en-US" sz="2800" b="0" strike="noStrike" kern="1200" dirty="0">
            <a:latin typeface="Franklin Gothic Medium Cond" panose="020B0606030402020204" pitchFamily="34" charset="0"/>
          </a:endParaRPr>
        </a:p>
      </dsp:txBody>
      <dsp:txXfrm>
        <a:off x="5599967" y="4513204"/>
        <a:ext cx="2175209" cy="684335"/>
      </dsp:txXfrm>
    </dsp:sp>
    <dsp:sp modelId="{00AD126B-F259-4EAD-9546-DA4E9F16E68A}">
      <dsp:nvSpPr>
        <dsp:cNvPr id="0" name=""/>
        <dsp:cNvSpPr/>
      </dsp:nvSpPr>
      <dsp:spPr>
        <a:xfrm>
          <a:off x="8068463" y="2753484"/>
          <a:ext cx="2444055" cy="1955244"/>
        </a:xfrm>
        <a:prstGeom prst="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3BCF31-B1BD-453F-81A4-F61A518EB45F}">
      <dsp:nvSpPr>
        <dsp:cNvPr id="0" name=""/>
        <dsp:cNvSpPr/>
      </dsp:nvSpPr>
      <dsp:spPr>
        <a:xfrm>
          <a:off x="8288428" y="4513204"/>
          <a:ext cx="2175209" cy="68433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Project Export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8288428" y="4513204"/>
        <a:ext cx="2175209" cy="684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8FC69-7DC6-4B15-BFCC-AC6FA281DDB7}">
      <dsp:nvSpPr>
        <dsp:cNvPr id="0" name=""/>
        <dsp:cNvSpPr/>
      </dsp:nvSpPr>
      <dsp:spPr>
        <a:xfrm>
          <a:off x="1265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B734F-8197-44EF-8169-1E84F3368544}">
      <dsp:nvSpPr>
        <dsp:cNvPr id="0" name=""/>
        <dsp:cNvSpPr/>
      </dsp:nvSpPr>
      <dsp:spPr>
        <a:xfrm>
          <a:off x="1265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91D44-9FD3-4167-A634-AE7858AF9085}">
      <dsp:nvSpPr>
        <dsp:cNvPr id="0" name=""/>
        <dsp:cNvSpPr/>
      </dsp:nvSpPr>
      <dsp:spPr>
        <a:xfrm>
          <a:off x="1265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strike="sngStrike" kern="1200" dirty="0" smtClean="0">
              <a:latin typeface="Franklin Gothic Medium Cond" panose="020B0606030402020204" pitchFamily="34" charset="0"/>
            </a:rPr>
            <a:t>Simplify Processes</a:t>
          </a:r>
          <a:endParaRPr lang="en-US" sz="3700" strike="sngStrike" kern="1200" dirty="0">
            <a:latin typeface="Franklin Gothic Medium Cond" panose="020B0606030402020204" pitchFamily="34" charset="0"/>
          </a:endParaRPr>
        </a:p>
      </dsp:txBody>
      <dsp:txXfrm>
        <a:off x="1265" y="2631281"/>
        <a:ext cx="2101941" cy="2101941"/>
      </dsp:txXfrm>
    </dsp:sp>
    <dsp:sp modelId="{B25A6479-67B8-4852-A704-FA13E7FF4343}">
      <dsp:nvSpPr>
        <dsp:cNvPr id="0" name=""/>
        <dsp:cNvSpPr/>
      </dsp:nvSpPr>
      <dsp:spPr>
        <a:xfrm>
          <a:off x="2104047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93BBB-E36A-4E69-B4E0-7D7CB55BE0CE}">
      <dsp:nvSpPr>
        <dsp:cNvPr id="0" name=""/>
        <dsp:cNvSpPr/>
      </dsp:nvSpPr>
      <dsp:spPr>
        <a:xfrm>
          <a:off x="2104047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8E8FA-0B3D-490E-8E9A-7679BDC3DD5A}">
      <dsp:nvSpPr>
        <dsp:cNvPr id="0" name=""/>
        <dsp:cNvSpPr/>
      </dsp:nvSpPr>
      <dsp:spPr>
        <a:xfrm>
          <a:off x="2104047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IPR protection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2104047" y="2631281"/>
        <a:ext cx="2101941" cy="2101941"/>
      </dsp:txXfrm>
    </dsp:sp>
    <dsp:sp modelId="{26732E72-1579-43CF-83CC-AA7807C33655}">
      <dsp:nvSpPr>
        <dsp:cNvPr id="0" name=""/>
        <dsp:cNvSpPr/>
      </dsp:nvSpPr>
      <dsp:spPr>
        <a:xfrm>
          <a:off x="4206829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9DEDA-D173-4214-A8E8-66B07DC80939}">
      <dsp:nvSpPr>
        <dsp:cNvPr id="0" name=""/>
        <dsp:cNvSpPr/>
      </dsp:nvSpPr>
      <dsp:spPr>
        <a:xfrm>
          <a:off x="4206829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1A3B6-3A40-4C17-9E56-951560A7A9CE}">
      <dsp:nvSpPr>
        <dsp:cNvPr id="0" name=""/>
        <dsp:cNvSpPr/>
      </dsp:nvSpPr>
      <dsp:spPr>
        <a:xfrm>
          <a:off x="4206829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Focus 30 Sectors</a:t>
          </a:r>
        </a:p>
      </dsp:txBody>
      <dsp:txXfrm>
        <a:off x="4206829" y="2631281"/>
        <a:ext cx="2101941" cy="2101941"/>
      </dsp:txXfrm>
    </dsp:sp>
    <dsp:sp modelId="{6BD72A25-4D58-46C4-806A-9CA3B372FDAD}">
      <dsp:nvSpPr>
        <dsp:cNvPr id="0" name=""/>
        <dsp:cNvSpPr/>
      </dsp:nvSpPr>
      <dsp:spPr>
        <a:xfrm>
          <a:off x="6309610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B0175-E062-4347-9A0D-481091BB5D4A}">
      <dsp:nvSpPr>
        <dsp:cNvPr id="0" name=""/>
        <dsp:cNvSpPr/>
      </dsp:nvSpPr>
      <dsp:spPr>
        <a:xfrm>
          <a:off x="6309610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2AAB6-3AA1-4C45-B9B4-5931E5E5496E}">
      <dsp:nvSpPr>
        <dsp:cNvPr id="0" name=""/>
        <dsp:cNvSpPr/>
      </dsp:nvSpPr>
      <dsp:spPr>
        <a:xfrm>
          <a:off x="6309610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Infra. ▲</a:t>
          </a:r>
        </a:p>
      </dsp:txBody>
      <dsp:txXfrm>
        <a:off x="6309610" y="2631281"/>
        <a:ext cx="2101941" cy="2101941"/>
      </dsp:txXfrm>
    </dsp:sp>
    <dsp:sp modelId="{C55FA3EA-AC64-4D7D-90A1-92BE8CA72180}">
      <dsp:nvSpPr>
        <dsp:cNvPr id="0" name=""/>
        <dsp:cNvSpPr/>
      </dsp:nvSpPr>
      <dsp:spPr>
        <a:xfrm>
          <a:off x="8412392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1133F-5EF3-48F8-A7F4-879DBFE3AF1C}">
      <dsp:nvSpPr>
        <dsp:cNvPr id="0" name=""/>
        <dsp:cNvSpPr/>
      </dsp:nvSpPr>
      <dsp:spPr>
        <a:xfrm>
          <a:off x="8412392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F3211-4A6F-4856-B0A5-1770AD3694D2}">
      <dsp:nvSpPr>
        <dsp:cNvPr id="0" name=""/>
        <dsp:cNvSpPr/>
      </dsp:nvSpPr>
      <dsp:spPr>
        <a:xfrm>
          <a:off x="8412392" y="2631281"/>
          <a:ext cx="2101941" cy="2101941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Open New Sectors (FDI)</a:t>
          </a:r>
        </a:p>
      </dsp:txBody>
      <dsp:txXfrm>
        <a:off x="8412392" y="2631281"/>
        <a:ext cx="2101941" cy="2101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6186-A69B-4C4C-959E-51551328750C}">
      <dsp:nvSpPr>
        <dsp:cNvPr id="0" name=""/>
        <dsp:cNvSpPr/>
      </dsp:nvSpPr>
      <dsp:spPr>
        <a:xfrm>
          <a:off x="3304" y="142739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45401F-EFF6-4999-AEF6-5DBFBD51B267}">
      <dsp:nvSpPr>
        <dsp:cNvPr id="0" name=""/>
        <dsp:cNvSpPr/>
      </dsp:nvSpPr>
      <dsp:spPr>
        <a:xfrm>
          <a:off x="239264" y="2030415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Agriculture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239264" y="2030415"/>
        <a:ext cx="2333376" cy="734096"/>
      </dsp:txXfrm>
    </dsp:sp>
    <dsp:sp modelId="{ECFDB95D-DF44-4A67-92D7-F63248BCA640}">
      <dsp:nvSpPr>
        <dsp:cNvPr id="0" name=""/>
        <dsp:cNvSpPr/>
      </dsp:nvSpPr>
      <dsp:spPr>
        <a:xfrm>
          <a:off x="2887253" y="142739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05369E-CF70-437F-B146-DF80F5EAD068}">
      <dsp:nvSpPr>
        <dsp:cNvPr id="0" name=""/>
        <dsp:cNvSpPr/>
      </dsp:nvSpPr>
      <dsp:spPr>
        <a:xfrm>
          <a:off x="3123213" y="2030415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Textile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3123213" y="2030415"/>
        <a:ext cx="2333376" cy="734096"/>
      </dsp:txXfrm>
    </dsp:sp>
    <dsp:sp modelId="{D416EDD9-DD34-4A4D-94F5-C918E832CEF8}">
      <dsp:nvSpPr>
        <dsp:cNvPr id="0" name=""/>
        <dsp:cNvSpPr/>
      </dsp:nvSpPr>
      <dsp:spPr>
        <a:xfrm>
          <a:off x="5771202" y="142739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CC698D-C26A-4F42-95DB-C97C42F16030}">
      <dsp:nvSpPr>
        <dsp:cNvPr id="0" name=""/>
        <dsp:cNvSpPr/>
      </dsp:nvSpPr>
      <dsp:spPr>
        <a:xfrm>
          <a:off x="6007162" y="2030415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Gems Jewelry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6007162" y="2030415"/>
        <a:ext cx="2333376" cy="734096"/>
      </dsp:txXfrm>
    </dsp:sp>
    <dsp:sp modelId="{A1DE8C6A-CE80-4919-9738-C0C8A2143894}">
      <dsp:nvSpPr>
        <dsp:cNvPr id="0" name=""/>
        <dsp:cNvSpPr/>
      </dsp:nvSpPr>
      <dsp:spPr>
        <a:xfrm>
          <a:off x="8655151" y="142739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221D46-5F72-4052-9B6B-F1575DED3577}">
      <dsp:nvSpPr>
        <dsp:cNvPr id="0" name=""/>
        <dsp:cNvSpPr/>
      </dsp:nvSpPr>
      <dsp:spPr>
        <a:xfrm>
          <a:off x="8891110" y="2030415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err="1" smtClean="0">
              <a:latin typeface="Franklin Gothic Medium Cond" panose="020B0606030402020204" pitchFamily="34" charset="0"/>
            </a:rPr>
            <a:t>Engg</a:t>
          </a: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.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8891110" y="2030415"/>
        <a:ext cx="2333376" cy="734096"/>
      </dsp:txXfrm>
    </dsp:sp>
    <dsp:sp modelId="{55DDEC68-6629-488E-980D-A5A64FC35A35}">
      <dsp:nvSpPr>
        <dsp:cNvPr id="0" name=""/>
        <dsp:cNvSpPr/>
      </dsp:nvSpPr>
      <dsp:spPr>
        <a:xfrm>
          <a:off x="3304" y="3026688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4F3624-C5BF-4313-BF92-E402D348564F}">
      <dsp:nvSpPr>
        <dsp:cNvPr id="0" name=""/>
        <dsp:cNvSpPr/>
      </dsp:nvSpPr>
      <dsp:spPr>
        <a:xfrm>
          <a:off x="239264" y="4914364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err="1" smtClean="0">
              <a:latin typeface="Franklin Gothic Medium Cond" panose="020B0606030402020204" pitchFamily="34" charset="0"/>
            </a:rPr>
            <a:t>Pharma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239264" y="4914364"/>
        <a:ext cx="2333376" cy="734096"/>
      </dsp:txXfrm>
    </dsp:sp>
    <dsp:sp modelId="{78348A42-0464-4050-86F1-68792D346FA5}">
      <dsp:nvSpPr>
        <dsp:cNvPr id="0" name=""/>
        <dsp:cNvSpPr/>
      </dsp:nvSpPr>
      <dsp:spPr>
        <a:xfrm>
          <a:off x="2887253" y="3026688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96EE60-9AD1-4855-BD0E-30BDE84E8768}">
      <dsp:nvSpPr>
        <dsp:cNvPr id="0" name=""/>
        <dsp:cNvSpPr/>
      </dsp:nvSpPr>
      <dsp:spPr>
        <a:xfrm>
          <a:off x="3123213" y="4914364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57150">
          <a:solidFill>
            <a:srgbClr val="FFFF00"/>
          </a:solidFill>
          <a:prstDash val="lgDash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IT/Electronics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3123213" y="4914364"/>
        <a:ext cx="2333376" cy="734096"/>
      </dsp:txXfrm>
    </dsp:sp>
    <dsp:sp modelId="{BB9871A7-F774-4B9B-AE88-FBD31708DD36}">
      <dsp:nvSpPr>
        <dsp:cNvPr id="0" name=""/>
        <dsp:cNvSpPr/>
      </dsp:nvSpPr>
      <dsp:spPr>
        <a:xfrm>
          <a:off x="5771202" y="3026688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37DF7B-A400-47C4-A633-D47AC0B4E6EB}">
      <dsp:nvSpPr>
        <dsp:cNvPr id="0" name=""/>
        <dsp:cNvSpPr/>
      </dsp:nvSpPr>
      <dsp:spPr>
        <a:xfrm>
          <a:off x="6007162" y="4914364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Defense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6007162" y="4914364"/>
        <a:ext cx="2333376" cy="734096"/>
      </dsp:txXfrm>
    </dsp:sp>
    <dsp:sp modelId="{00AD126B-F259-4EAD-9546-DA4E9F16E68A}">
      <dsp:nvSpPr>
        <dsp:cNvPr id="0" name=""/>
        <dsp:cNvSpPr/>
      </dsp:nvSpPr>
      <dsp:spPr>
        <a:xfrm>
          <a:off x="8655151" y="3026688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3BCF31-B1BD-453F-81A4-F61A518EB45F}">
      <dsp:nvSpPr>
        <dsp:cNvPr id="0" name=""/>
        <dsp:cNvSpPr/>
      </dsp:nvSpPr>
      <dsp:spPr>
        <a:xfrm>
          <a:off x="8891110" y="4914364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Project Export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8891110" y="4914364"/>
        <a:ext cx="2333376" cy="7340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6186-A69B-4C4C-959E-51551328750C}">
      <dsp:nvSpPr>
        <dsp:cNvPr id="0" name=""/>
        <dsp:cNvSpPr/>
      </dsp:nvSpPr>
      <dsp:spPr>
        <a:xfrm>
          <a:off x="3304" y="142739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45401F-EFF6-4999-AEF6-5DBFBD51B267}">
      <dsp:nvSpPr>
        <dsp:cNvPr id="0" name=""/>
        <dsp:cNvSpPr/>
      </dsp:nvSpPr>
      <dsp:spPr>
        <a:xfrm>
          <a:off x="239264" y="2030415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Agriculture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239264" y="2030415"/>
        <a:ext cx="2333376" cy="734096"/>
      </dsp:txXfrm>
    </dsp:sp>
    <dsp:sp modelId="{ECFDB95D-DF44-4A67-92D7-F63248BCA640}">
      <dsp:nvSpPr>
        <dsp:cNvPr id="0" name=""/>
        <dsp:cNvSpPr/>
      </dsp:nvSpPr>
      <dsp:spPr>
        <a:xfrm>
          <a:off x="2887253" y="142739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05369E-CF70-437F-B146-DF80F5EAD068}">
      <dsp:nvSpPr>
        <dsp:cNvPr id="0" name=""/>
        <dsp:cNvSpPr/>
      </dsp:nvSpPr>
      <dsp:spPr>
        <a:xfrm>
          <a:off x="3123213" y="2030415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Textile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3123213" y="2030415"/>
        <a:ext cx="2333376" cy="734096"/>
      </dsp:txXfrm>
    </dsp:sp>
    <dsp:sp modelId="{D416EDD9-DD34-4A4D-94F5-C918E832CEF8}">
      <dsp:nvSpPr>
        <dsp:cNvPr id="0" name=""/>
        <dsp:cNvSpPr/>
      </dsp:nvSpPr>
      <dsp:spPr>
        <a:xfrm>
          <a:off x="5771202" y="142739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CC698D-C26A-4F42-95DB-C97C42F16030}">
      <dsp:nvSpPr>
        <dsp:cNvPr id="0" name=""/>
        <dsp:cNvSpPr/>
      </dsp:nvSpPr>
      <dsp:spPr>
        <a:xfrm>
          <a:off x="6007162" y="2030415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Gems Jewelry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6007162" y="2030415"/>
        <a:ext cx="2333376" cy="734096"/>
      </dsp:txXfrm>
    </dsp:sp>
    <dsp:sp modelId="{A1DE8C6A-CE80-4919-9738-C0C8A2143894}">
      <dsp:nvSpPr>
        <dsp:cNvPr id="0" name=""/>
        <dsp:cNvSpPr/>
      </dsp:nvSpPr>
      <dsp:spPr>
        <a:xfrm>
          <a:off x="8655151" y="142739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221D46-5F72-4052-9B6B-F1575DED3577}">
      <dsp:nvSpPr>
        <dsp:cNvPr id="0" name=""/>
        <dsp:cNvSpPr/>
      </dsp:nvSpPr>
      <dsp:spPr>
        <a:xfrm>
          <a:off x="8891110" y="2030415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err="1" smtClean="0">
              <a:latin typeface="Franklin Gothic Medium Cond" panose="020B0606030402020204" pitchFamily="34" charset="0"/>
            </a:rPr>
            <a:t>Engg</a:t>
          </a: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.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8891110" y="2030415"/>
        <a:ext cx="2333376" cy="734096"/>
      </dsp:txXfrm>
    </dsp:sp>
    <dsp:sp modelId="{55DDEC68-6629-488E-980D-A5A64FC35A35}">
      <dsp:nvSpPr>
        <dsp:cNvPr id="0" name=""/>
        <dsp:cNvSpPr/>
      </dsp:nvSpPr>
      <dsp:spPr>
        <a:xfrm>
          <a:off x="3304" y="3026688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4F3624-C5BF-4313-BF92-E402D348564F}">
      <dsp:nvSpPr>
        <dsp:cNvPr id="0" name=""/>
        <dsp:cNvSpPr/>
      </dsp:nvSpPr>
      <dsp:spPr>
        <a:xfrm>
          <a:off x="239264" y="4914364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err="1" smtClean="0">
              <a:latin typeface="Franklin Gothic Medium Cond" panose="020B0606030402020204" pitchFamily="34" charset="0"/>
            </a:rPr>
            <a:t>Pharma</a:t>
          </a:r>
          <a:endParaRPr lang="en-US" sz="2800" b="0" kern="1200" dirty="0">
            <a:latin typeface="Franklin Gothic Medium Cond" panose="020B0606030402020204" pitchFamily="34" charset="0"/>
          </a:endParaRPr>
        </a:p>
      </dsp:txBody>
      <dsp:txXfrm>
        <a:off x="239264" y="4914364"/>
        <a:ext cx="2333376" cy="734096"/>
      </dsp:txXfrm>
    </dsp:sp>
    <dsp:sp modelId="{78348A42-0464-4050-86F1-68792D346FA5}">
      <dsp:nvSpPr>
        <dsp:cNvPr id="0" name=""/>
        <dsp:cNvSpPr/>
      </dsp:nvSpPr>
      <dsp:spPr>
        <a:xfrm>
          <a:off x="2887253" y="3026688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96EE60-9AD1-4855-BD0E-30BDE84E8768}">
      <dsp:nvSpPr>
        <dsp:cNvPr id="0" name=""/>
        <dsp:cNvSpPr/>
      </dsp:nvSpPr>
      <dsp:spPr>
        <a:xfrm>
          <a:off x="3123213" y="4914364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IT/Electronics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3123213" y="4914364"/>
        <a:ext cx="2333376" cy="734096"/>
      </dsp:txXfrm>
    </dsp:sp>
    <dsp:sp modelId="{BB9871A7-F774-4B9B-AE88-FBD31708DD36}">
      <dsp:nvSpPr>
        <dsp:cNvPr id="0" name=""/>
        <dsp:cNvSpPr/>
      </dsp:nvSpPr>
      <dsp:spPr>
        <a:xfrm>
          <a:off x="5771202" y="3026688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37DF7B-A400-47C4-A633-D47AC0B4E6EB}">
      <dsp:nvSpPr>
        <dsp:cNvPr id="0" name=""/>
        <dsp:cNvSpPr/>
      </dsp:nvSpPr>
      <dsp:spPr>
        <a:xfrm>
          <a:off x="6007162" y="4914364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Defense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6007162" y="4914364"/>
        <a:ext cx="2333376" cy="734096"/>
      </dsp:txXfrm>
    </dsp:sp>
    <dsp:sp modelId="{00AD126B-F259-4EAD-9546-DA4E9F16E68A}">
      <dsp:nvSpPr>
        <dsp:cNvPr id="0" name=""/>
        <dsp:cNvSpPr/>
      </dsp:nvSpPr>
      <dsp:spPr>
        <a:xfrm>
          <a:off x="8655151" y="3026688"/>
          <a:ext cx="2621771" cy="2097417"/>
        </a:xfrm>
        <a:prstGeom prst="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3BCF31-B1BD-453F-81A4-F61A518EB45F}">
      <dsp:nvSpPr>
        <dsp:cNvPr id="0" name=""/>
        <dsp:cNvSpPr/>
      </dsp:nvSpPr>
      <dsp:spPr>
        <a:xfrm>
          <a:off x="8891110" y="4914364"/>
          <a:ext cx="2333376" cy="734096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strike="sngStrike" kern="1200" dirty="0" smtClean="0">
              <a:latin typeface="Franklin Gothic Medium Cond" panose="020B0606030402020204" pitchFamily="34" charset="0"/>
            </a:rPr>
            <a:t>Project Export</a:t>
          </a:r>
          <a:endParaRPr lang="en-US" sz="2800" b="0" strike="sngStrike" kern="1200" dirty="0">
            <a:latin typeface="Franklin Gothic Medium Cond" panose="020B0606030402020204" pitchFamily="34" charset="0"/>
          </a:endParaRPr>
        </a:p>
      </dsp:txBody>
      <dsp:txXfrm>
        <a:off x="8891110" y="4914364"/>
        <a:ext cx="2333376" cy="7340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12A0F-E860-4997-B54A-98748B80C3FA}">
      <dsp:nvSpPr>
        <dsp:cNvPr id="0" name=""/>
        <dsp:cNvSpPr/>
      </dsp:nvSpPr>
      <dsp:spPr>
        <a:xfrm>
          <a:off x="4371829" y="1798"/>
          <a:ext cx="3491764" cy="15792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BRCA Gene Patenting</a:t>
          </a:r>
          <a:endParaRPr lang="en-US" sz="4400" kern="1200" dirty="0"/>
        </a:p>
      </dsp:txBody>
      <dsp:txXfrm>
        <a:off x="4371829" y="1798"/>
        <a:ext cx="3491764" cy="1579269"/>
      </dsp:txXfrm>
    </dsp:sp>
    <dsp:sp modelId="{D2EF8FE5-06FF-4F81-B004-9A529BF61C11}">
      <dsp:nvSpPr>
        <dsp:cNvPr id="0" name=""/>
        <dsp:cNvSpPr/>
      </dsp:nvSpPr>
      <dsp:spPr>
        <a:xfrm>
          <a:off x="2652005" y="1798"/>
          <a:ext cx="1563476" cy="157926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B07AB-1B14-4690-9D3B-FE5B9E0531D2}">
      <dsp:nvSpPr>
        <dsp:cNvPr id="0" name=""/>
        <dsp:cNvSpPr/>
      </dsp:nvSpPr>
      <dsp:spPr>
        <a:xfrm>
          <a:off x="2652005" y="1841646"/>
          <a:ext cx="3491764" cy="1579269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3 Parent Baby</a:t>
          </a:r>
          <a:endParaRPr lang="en-US" sz="4400" kern="1200" dirty="0"/>
        </a:p>
      </dsp:txBody>
      <dsp:txXfrm>
        <a:off x="2652005" y="1841646"/>
        <a:ext cx="3491764" cy="1579269"/>
      </dsp:txXfrm>
    </dsp:sp>
    <dsp:sp modelId="{74B1B063-2328-498F-94D5-1688EF019416}">
      <dsp:nvSpPr>
        <dsp:cNvPr id="0" name=""/>
        <dsp:cNvSpPr/>
      </dsp:nvSpPr>
      <dsp:spPr>
        <a:xfrm>
          <a:off x="6300117" y="1841646"/>
          <a:ext cx="1563476" cy="157926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13918-DA87-49BA-89F2-D9A5BF82E3A8}">
      <dsp:nvSpPr>
        <dsp:cNvPr id="0" name=""/>
        <dsp:cNvSpPr/>
      </dsp:nvSpPr>
      <dsp:spPr>
        <a:xfrm>
          <a:off x="4371829" y="3681495"/>
          <a:ext cx="3491764" cy="1579269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err="1" smtClean="0"/>
            <a:t>Glivec</a:t>
          </a:r>
          <a:r>
            <a:rPr lang="en-US" sz="4400" kern="1200" dirty="0" smtClean="0"/>
            <a:t>, </a:t>
          </a:r>
          <a:r>
            <a:rPr lang="en-US" sz="4400" kern="1200" dirty="0" err="1" smtClean="0"/>
            <a:t>Nexvar</a:t>
          </a:r>
          <a:endParaRPr lang="en-US" sz="4400" kern="1200" dirty="0"/>
        </a:p>
      </dsp:txBody>
      <dsp:txXfrm>
        <a:off x="4371829" y="3681495"/>
        <a:ext cx="3491764" cy="1579269"/>
      </dsp:txXfrm>
    </dsp:sp>
    <dsp:sp modelId="{4C56E608-E90C-4A39-8CAB-B58DE433C8CA}">
      <dsp:nvSpPr>
        <dsp:cNvPr id="0" name=""/>
        <dsp:cNvSpPr/>
      </dsp:nvSpPr>
      <dsp:spPr>
        <a:xfrm>
          <a:off x="2652005" y="3681495"/>
          <a:ext cx="1563476" cy="157926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12A0F-E860-4997-B54A-98748B80C3FA}">
      <dsp:nvSpPr>
        <dsp:cNvPr id="0" name=""/>
        <dsp:cNvSpPr/>
      </dsp:nvSpPr>
      <dsp:spPr>
        <a:xfrm>
          <a:off x="4371829" y="1798"/>
          <a:ext cx="3491764" cy="15792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BRCA Gene Patenting</a:t>
          </a:r>
          <a:endParaRPr lang="en-US" sz="4400" kern="1200" dirty="0"/>
        </a:p>
      </dsp:txBody>
      <dsp:txXfrm>
        <a:off x="4371829" y="1798"/>
        <a:ext cx="3491764" cy="1579269"/>
      </dsp:txXfrm>
    </dsp:sp>
    <dsp:sp modelId="{D2EF8FE5-06FF-4F81-B004-9A529BF61C11}">
      <dsp:nvSpPr>
        <dsp:cNvPr id="0" name=""/>
        <dsp:cNvSpPr/>
      </dsp:nvSpPr>
      <dsp:spPr>
        <a:xfrm>
          <a:off x="2652005" y="1798"/>
          <a:ext cx="1563476" cy="157926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B07AB-1B14-4690-9D3B-FE5B9E0531D2}">
      <dsp:nvSpPr>
        <dsp:cNvPr id="0" name=""/>
        <dsp:cNvSpPr/>
      </dsp:nvSpPr>
      <dsp:spPr>
        <a:xfrm>
          <a:off x="2652005" y="1841646"/>
          <a:ext cx="3491764" cy="1579269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3 Parent Baby</a:t>
          </a:r>
          <a:endParaRPr lang="en-US" sz="4400" kern="1200" dirty="0"/>
        </a:p>
      </dsp:txBody>
      <dsp:txXfrm>
        <a:off x="2652005" y="1841646"/>
        <a:ext cx="3491764" cy="1579269"/>
      </dsp:txXfrm>
    </dsp:sp>
    <dsp:sp modelId="{74B1B063-2328-498F-94D5-1688EF019416}">
      <dsp:nvSpPr>
        <dsp:cNvPr id="0" name=""/>
        <dsp:cNvSpPr/>
      </dsp:nvSpPr>
      <dsp:spPr>
        <a:xfrm>
          <a:off x="6300117" y="1841646"/>
          <a:ext cx="1563476" cy="157926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13918-DA87-49BA-89F2-D9A5BF82E3A8}">
      <dsp:nvSpPr>
        <dsp:cNvPr id="0" name=""/>
        <dsp:cNvSpPr/>
      </dsp:nvSpPr>
      <dsp:spPr>
        <a:xfrm>
          <a:off x="4371829" y="3681495"/>
          <a:ext cx="3491764" cy="1579269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err="1" smtClean="0"/>
            <a:t>Glivec</a:t>
          </a:r>
          <a:r>
            <a:rPr lang="en-US" sz="4400" kern="1200" dirty="0" smtClean="0"/>
            <a:t>, </a:t>
          </a:r>
          <a:r>
            <a:rPr lang="en-US" sz="4400" kern="1200" dirty="0" err="1" smtClean="0"/>
            <a:t>Nexvar</a:t>
          </a:r>
          <a:endParaRPr lang="en-US" sz="4400" kern="1200" dirty="0"/>
        </a:p>
      </dsp:txBody>
      <dsp:txXfrm>
        <a:off x="4371829" y="3681495"/>
        <a:ext cx="3491764" cy="1579269"/>
      </dsp:txXfrm>
    </dsp:sp>
    <dsp:sp modelId="{4C56E608-E90C-4A39-8CAB-B58DE433C8CA}">
      <dsp:nvSpPr>
        <dsp:cNvPr id="0" name=""/>
        <dsp:cNvSpPr/>
      </dsp:nvSpPr>
      <dsp:spPr>
        <a:xfrm>
          <a:off x="2652005" y="3681495"/>
          <a:ext cx="1563476" cy="157926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CE703-9257-4876-B45D-8035CE1635D0}">
      <dsp:nvSpPr>
        <dsp:cNvPr id="0" name=""/>
        <dsp:cNvSpPr/>
      </dsp:nvSpPr>
      <dsp:spPr>
        <a:xfrm>
          <a:off x="1309826" y="0"/>
          <a:ext cx="2631281" cy="263128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FAEE4-E92A-4CAA-AE3A-FC618FBC5B08}">
      <dsp:nvSpPr>
        <dsp:cNvPr id="0" name=""/>
        <dsp:cNvSpPr/>
      </dsp:nvSpPr>
      <dsp:spPr>
        <a:xfrm>
          <a:off x="1309826" y="0"/>
          <a:ext cx="263" cy="526256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7ECC9-6D38-4142-9602-0794588B391D}">
      <dsp:nvSpPr>
        <dsp:cNvPr id="0" name=""/>
        <dsp:cNvSpPr/>
      </dsp:nvSpPr>
      <dsp:spPr>
        <a:xfrm>
          <a:off x="1309826" y="2631281"/>
          <a:ext cx="2631281" cy="263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Brand India / GI awareness?</a:t>
          </a:r>
          <a:endParaRPr lang="en-US" sz="3800" kern="1200" dirty="0"/>
        </a:p>
      </dsp:txBody>
      <dsp:txXfrm>
        <a:off x="1309826" y="2631281"/>
        <a:ext cx="2631281" cy="2631281"/>
      </dsp:txXfrm>
    </dsp:sp>
    <dsp:sp modelId="{3806A5D6-FA12-40AB-9F0C-0FE20413D45B}">
      <dsp:nvSpPr>
        <dsp:cNvPr id="0" name=""/>
        <dsp:cNvSpPr/>
      </dsp:nvSpPr>
      <dsp:spPr>
        <a:xfrm>
          <a:off x="3942159" y="0"/>
          <a:ext cx="2631281" cy="263128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A6EFB-E2AA-457C-BBFC-9B0E2C657024}">
      <dsp:nvSpPr>
        <dsp:cNvPr id="0" name=""/>
        <dsp:cNvSpPr/>
      </dsp:nvSpPr>
      <dsp:spPr>
        <a:xfrm>
          <a:off x="3942159" y="0"/>
          <a:ext cx="263" cy="526256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986D1-CE09-4D27-A060-3D00801F5421}">
      <dsp:nvSpPr>
        <dsp:cNvPr id="0" name=""/>
        <dsp:cNvSpPr/>
      </dsp:nvSpPr>
      <dsp:spPr>
        <a:xfrm>
          <a:off x="3942159" y="2631281"/>
          <a:ext cx="2631281" cy="263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Branding: how?</a:t>
          </a:r>
          <a:endParaRPr lang="en-US" sz="3800" kern="1200" dirty="0"/>
        </a:p>
      </dsp:txBody>
      <dsp:txXfrm>
        <a:off x="3942159" y="2631281"/>
        <a:ext cx="2631281" cy="2631281"/>
      </dsp:txXfrm>
    </dsp:sp>
    <dsp:sp modelId="{427B9FC3-1C52-4D2B-BA00-28B8F5796F02}">
      <dsp:nvSpPr>
        <dsp:cNvPr id="0" name=""/>
        <dsp:cNvSpPr/>
      </dsp:nvSpPr>
      <dsp:spPr>
        <a:xfrm>
          <a:off x="6574492" y="0"/>
          <a:ext cx="2631281" cy="263128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8320-AE06-4232-B498-AD810A233430}">
      <dsp:nvSpPr>
        <dsp:cNvPr id="0" name=""/>
        <dsp:cNvSpPr/>
      </dsp:nvSpPr>
      <dsp:spPr>
        <a:xfrm>
          <a:off x="6574492" y="0"/>
          <a:ext cx="263" cy="526256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186F7-FEBF-457C-AD42-A6F76EE7518F}">
      <dsp:nvSpPr>
        <dsp:cNvPr id="0" name=""/>
        <dsp:cNvSpPr/>
      </dsp:nvSpPr>
      <dsp:spPr>
        <a:xfrm>
          <a:off x="6574492" y="2631281"/>
          <a:ext cx="2631281" cy="263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complaints</a:t>
          </a:r>
          <a:endParaRPr lang="en-US" sz="3800" kern="1200" dirty="0"/>
        </a:p>
      </dsp:txBody>
      <dsp:txXfrm>
        <a:off x="6574492" y="2631281"/>
        <a:ext cx="2631281" cy="26312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8679F-02C8-4012-A064-7ED2A82BC0F4}">
      <dsp:nvSpPr>
        <dsp:cNvPr id="0" name=""/>
        <dsp:cNvSpPr/>
      </dsp:nvSpPr>
      <dsp:spPr>
        <a:xfrm>
          <a:off x="0" y="0"/>
          <a:ext cx="10515600" cy="2368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50449-6258-42D1-93D5-5A41B08412EA}">
      <dsp:nvSpPr>
        <dsp:cNvPr id="0" name=""/>
        <dsp:cNvSpPr/>
      </dsp:nvSpPr>
      <dsp:spPr>
        <a:xfrm>
          <a:off x="318846" y="315753"/>
          <a:ext cx="1829242" cy="17366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63339-E0B3-4890-B16C-7C12444B5013}">
      <dsp:nvSpPr>
        <dsp:cNvPr id="0" name=""/>
        <dsp:cNvSpPr/>
      </dsp:nvSpPr>
      <dsp:spPr>
        <a:xfrm rot="10800000">
          <a:off x="318846" y="2368153"/>
          <a:ext cx="1829242" cy="28944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Targets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 rot="10800000">
        <a:off x="375102" y="2368153"/>
        <a:ext cx="1716730" cy="2838153"/>
      </dsp:txXfrm>
    </dsp:sp>
    <dsp:sp modelId="{7BD88772-FBA5-4D55-837B-89A36769C3AF}">
      <dsp:nvSpPr>
        <dsp:cNvPr id="0" name=""/>
        <dsp:cNvSpPr/>
      </dsp:nvSpPr>
      <dsp:spPr>
        <a:xfrm>
          <a:off x="2331012" y="315753"/>
          <a:ext cx="1829242" cy="17366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9E7C9-A9F2-4D4B-9851-D17F2799EE2F}">
      <dsp:nvSpPr>
        <dsp:cNvPr id="0" name=""/>
        <dsp:cNvSpPr/>
      </dsp:nvSpPr>
      <dsp:spPr>
        <a:xfrm rot="10800000">
          <a:off x="2331012" y="2368153"/>
          <a:ext cx="1829242" cy="28944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Trade Agreements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 rot="10800000">
        <a:off x="2387268" y="2368153"/>
        <a:ext cx="1716730" cy="2838153"/>
      </dsp:txXfrm>
    </dsp:sp>
    <dsp:sp modelId="{72E21499-7A4E-4E24-A40A-43FA788E7274}">
      <dsp:nvSpPr>
        <dsp:cNvPr id="0" name=""/>
        <dsp:cNvSpPr/>
      </dsp:nvSpPr>
      <dsp:spPr>
        <a:xfrm>
          <a:off x="4343178" y="315753"/>
          <a:ext cx="1829242" cy="17366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CC75A-5715-4884-8DDF-FA3C60FA4A33}">
      <dsp:nvSpPr>
        <dsp:cNvPr id="0" name=""/>
        <dsp:cNvSpPr/>
      </dsp:nvSpPr>
      <dsp:spPr>
        <a:xfrm rot="10800000">
          <a:off x="4343178" y="2368153"/>
          <a:ext cx="1829242" cy="28944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Strategies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 rot="10800000">
        <a:off x="4399434" y="2368153"/>
        <a:ext cx="1716730" cy="2838153"/>
      </dsp:txXfrm>
    </dsp:sp>
    <dsp:sp modelId="{F09D042F-7D64-4A81-83BB-D2B008FBF892}">
      <dsp:nvSpPr>
        <dsp:cNvPr id="0" name=""/>
        <dsp:cNvSpPr/>
      </dsp:nvSpPr>
      <dsp:spPr>
        <a:xfrm>
          <a:off x="6355345" y="315753"/>
          <a:ext cx="1829242" cy="17366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EB77C-94F4-45B6-9D5A-6D07728881BF}">
      <dsp:nvSpPr>
        <dsp:cNvPr id="0" name=""/>
        <dsp:cNvSpPr/>
      </dsp:nvSpPr>
      <dsp:spPr>
        <a:xfrm rot="10800000">
          <a:off x="6355345" y="2368153"/>
          <a:ext cx="1829242" cy="28944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Schemes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 rot="10800000">
        <a:off x="6411601" y="2368153"/>
        <a:ext cx="1716730" cy="2838153"/>
      </dsp:txXfrm>
    </dsp:sp>
    <dsp:sp modelId="{DF1EB461-85D7-46D8-AC60-FF247F386F82}">
      <dsp:nvSpPr>
        <dsp:cNvPr id="0" name=""/>
        <dsp:cNvSpPr/>
      </dsp:nvSpPr>
      <dsp:spPr>
        <a:xfrm>
          <a:off x="8367511" y="315753"/>
          <a:ext cx="1829242" cy="17366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CE21C-69C1-4F39-90E3-8A1B6B8D51F0}">
      <dsp:nvSpPr>
        <dsp:cNvPr id="0" name=""/>
        <dsp:cNvSpPr/>
      </dsp:nvSpPr>
      <dsp:spPr>
        <a:xfrm rot="10800000">
          <a:off x="8367511" y="2368153"/>
          <a:ext cx="1829242" cy="28944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Ease of Doing Biz.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 rot="10800000">
        <a:off x="8423767" y="2368153"/>
        <a:ext cx="1716730" cy="2838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42EE5-EC85-41A9-A3DF-998582C53538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A18C5-E68C-4745-941D-B3D26145F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7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53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0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70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faster clearance, less transaction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0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gu-IN" dirty="0" smtClean="0"/>
              <a:t>રાંડ્યા પછી નું ડહાપણ ખોટું.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7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0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Earlier 3 years </a:t>
            </a:r>
            <a:r>
              <a:rPr lang="en-US" dirty="0" err="1" smtClean="0"/>
              <a:t>loc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Reserve Bank of India has notified the government's decision to increase foreign investment ceiling in </a:t>
            </a:r>
            <a:r>
              <a:rPr lang="en-US" dirty="0" err="1" smtClean="0"/>
              <a:t>defence</a:t>
            </a:r>
            <a:r>
              <a:rPr lang="en-US" dirty="0" smtClean="0"/>
              <a:t> sector and of permitting 100% FDI in railways infrastructure. After assuming power, the NDA government has reviewed Foreign Direct Investment (FDI) policy for railways sector as well as </a:t>
            </a:r>
            <a:r>
              <a:rPr lang="en-US" dirty="0" err="1" smtClean="0"/>
              <a:t>defence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While, the government permitted 100% FDI in railway infrastructure sector under the automatic route subject to conditions, in defense sector, it has permitted foreign investment (FDI, FIIs, RFPIs, NRIs, FVCIs and QFIs) up to 49% under government route (FIPB). </a:t>
            </a:r>
          </a:p>
          <a:p>
            <a:r>
              <a:rPr lang="en-US" dirty="0" smtClean="0"/>
              <a:t>The earlier cap for the sector was at 26%. As per the revised policy for defense sector, portfolio investment (RFPI/FII/NRI/QFI) and FVCI investment will not exceed 24% of the total equity of the investee company.</a:t>
            </a:r>
          </a:p>
          <a:p>
            <a:r>
              <a:rPr lang="en-US" dirty="0" smtClean="0"/>
              <a:t>Meanwhile, as per the policy for railway sector, FDI beyond 49% of the equity of the investee company in sensitive areas from security point of view will be brought before the Cabinet Committee on Security (CCS) for consideration on a case to case basis. </a:t>
            </a:r>
          </a:p>
          <a:p>
            <a:r>
              <a:rPr lang="en-US" dirty="0" smtClean="0"/>
              <a:t>k in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949BF-8906-43F6-BFA9-E2D7129102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4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&gt;100 per barrel to &lt;50$</a:t>
            </a:r>
          </a:p>
          <a:p>
            <a:r>
              <a:rPr lang="en-US" dirty="0" smtClean="0"/>
              <a:t>China, EU Growth▼=oil demand ▼</a:t>
            </a:r>
          </a:p>
          <a:p>
            <a:r>
              <a:rPr lang="en-US" dirty="0" smtClean="0"/>
              <a:t>US oil + shale gas production ▲</a:t>
            </a:r>
          </a:p>
          <a:p>
            <a:r>
              <a:rPr lang="en-US" dirty="0" smtClean="0"/>
              <a:t>OPEC oligopoly ▼, </a:t>
            </a:r>
            <a:r>
              <a:rPr lang="en-US" dirty="0" err="1" smtClean="0"/>
              <a:t>S.Arabia</a:t>
            </a:r>
            <a:r>
              <a:rPr lang="en-US" dirty="0" smtClean="0"/>
              <a:t> did not ▼ production</a:t>
            </a:r>
          </a:p>
          <a:p>
            <a:r>
              <a:rPr lang="en-US" dirty="0" smtClean="0"/>
              <a:t>Survey predicts: $60-65 / barrel, so, inflation and CAD will be moderate for 2015-16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1FB49-6905-43A2-9CBE-166F6B0662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3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Singapore </a:t>
            </a:r>
            <a:r>
              <a:rPr lang="en-US" dirty="0" err="1" smtClean="0"/>
              <a:t>philipines</a:t>
            </a:r>
            <a:r>
              <a:rPr lang="en-US" baseline="0" dirty="0" smtClean="0"/>
              <a:t> will take </a:t>
            </a:r>
            <a:r>
              <a:rPr lang="en-US" baseline="0" dirty="0" err="1" smtClean="0"/>
              <a:t>advange</a:t>
            </a:r>
            <a:r>
              <a:rPr lang="en-US" baseline="0" dirty="0" smtClean="0"/>
              <a:t> of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6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Glivec</a:t>
            </a:r>
            <a:r>
              <a:rPr lang="en-US" dirty="0" smtClean="0"/>
              <a:t> already patented in more than 30 countries. So this is not a case of </a:t>
            </a:r>
            <a:r>
              <a:rPr lang="en-US" dirty="0" err="1" smtClean="0"/>
              <a:t>evergreening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provide free medicine to needy patients.</a:t>
            </a:r>
          </a:p>
          <a:p>
            <a:r>
              <a:rPr lang="en-US" dirty="0" smtClean="0"/>
              <a:t>If drug inventions are not protected, then </a:t>
            </a:r>
            <a:r>
              <a:rPr lang="en-US" dirty="0" err="1" smtClean="0"/>
              <a:t>pharma</a:t>
            </a:r>
            <a:r>
              <a:rPr lang="en-US" dirty="0" smtClean="0"/>
              <a:t> companies will lose the incentive to invest more time and money in research and Development of new drug molecules = in long term it’ll have negative consequences when the virus/bacteria will become resistant to existing drugs.</a:t>
            </a:r>
          </a:p>
          <a:p>
            <a:r>
              <a:rPr lang="en-US" dirty="0" smtClean="0"/>
              <a:t>After the defeat in supreme court, Novartis said they will not invest in drug research in India anymore.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7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Glivec</a:t>
            </a:r>
            <a:r>
              <a:rPr lang="en-US" dirty="0" smtClean="0"/>
              <a:t> already patented in more than 30 countries. So this is not a case of </a:t>
            </a:r>
            <a:r>
              <a:rPr lang="en-US" dirty="0" err="1" smtClean="0"/>
              <a:t>evergreening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provide free medicine to needy patients.</a:t>
            </a:r>
          </a:p>
          <a:p>
            <a:r>
              <a:rPr lang="en-US" dirty="0" smtClean="0"/>
              <a:t>If drug inventions are not protected, then </a:t>
            </a:r>
            <a:r>
              <a:rPr lang="en-US" dirty="0" err="1" smtClean="0"/>
              <a:t>pharma</a:t>
            </a:r>
            <a:r>
              <a:rPr lang="en-US" dirty="0" smtClean="0"/>
              <a:t> companies will lose the incentive to invest more time and money in research and Development of new drug molecules = in long term it’ll have negative consequences when the virus/bacteria will become resistant to existing drugs.</a:t>
            </a:r>
          </a:p>
          <a:p>
            <a:r>
              <a:rPr lang="en-US" smtClean="0"/>
              <a:t>After the defeat in supreme court, Novartis said they will not invest in drug research in India anymore.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88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Revamping trade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5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2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90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383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8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6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0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84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0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02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4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70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21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5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7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833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80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194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27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FA06-E2E7-4A3D-B25F-42B0D35BEF17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B13AF-2114-4D04-83C4-851555B7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jpg"/><Relationship Id="rId5" Type="http://schemas.openxmlformats.org/officeDocument/2006/relationships/image" Target="../media/image70.png"/><Relationship Id="rId4" Type="http://schemas.openxmlformats.org/officeDocument/2006/relationships/image" Target="../media/image37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gft.gov.in/" TargetMode="External"/><Relationship Id="rId4" Type="http://schemas.openxmlformats.org/officeDocument/2006/relationships/hyperlink" Target="http://www.indiantradeportal.in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144" y="203142"/>
            <a:ext cx="5512783" cy="6323162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7966572" y="203142"/>
            <a:ext cx="2207937" cy="3360466"/>
          </a:xfrm>
          <a:prstGeom prst="frame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35 lakh employed</a:t>
            </a:r>
          </a:p>
          <a:p>
            <a:r>
              <a:rPr lang="en-US" dirty="0" smtClean="0"/>
              <a:t>Mostly SME but need high capital (</a:t>
            </a:r>
            <a:r>
              <a:rPr lang="en-US" dirty="0" smtClean="0">
                <a:solidFill>
                  <a:srgbClr val="FFFF00"/>
                </a:solidFill>
              </a:rPr>
              <a:t>Mudra L5/P3.pptx</a:t>
            </a:r>
            <a:r>
              <a:rPr lang="en-US" dirty="0" smtClean="0"/>
              <a:t>)</a:t>
            </a:r>
          </a:p>
          <a:p>
            <a:r>
              <a:rPr lang="en-US" dirty="0" smtClean="0"/>
              <a:t>80:20 gone (</a:t>
            </a:r>
            <a:r>
              <a:rPr lang="en-US" dirty="0" smtClean="0">
                <a:solidFill>
                  <a:srgbClr val="FFFF00"/>
                </a:solidFill>
              </a:rPr>
              <a:t>L6/P1.pptx</a:t>
            </a:r>
            <a:r>
              <a:rPr lang="en-US" dirty="0" smtClean="0"/>
              <a:t>)</a:t>
            </a:r>
          </a:p>
          <a:p>
            <a:r>
              <a:rPr lang="en-US" dirty="0" smtClean="0"/>
              <a:t>Gold monetization scheme to help</a:t>
            </a:r>
          </a:p>
          <a:p>
            <a:r>
              <a:rPr lang="en-US" dirty="0" smtClean="0"/>
              <a:t>Pact with Russian company, to import raw diamonds directly.</a:t>
            </a:r>
          </a:p>
          <a:p>
            <a:r>
              <a:rPr lang="en-US" dirty="0" smtClean="0"/>
              <a:t>Problem: (1) PAN Card for &gt;1 lakh (2) 10% custom duty on gold.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Gems</a:t>
            </a:r>
            <a:br>
              <a:rPr lang="en-US" dirty="0" smtClean="0"/>
            </a:br>
            <a:r>
              <a:rPr lang="en-US" dirty="0" smtClean="0"/>
              <a:t>Jewelry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1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335941"/>
            <a:ext cx="3089275" cy="224193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</a:t>
            </a:r>
            <a:r>
              <a:rPr lang="en-US" dirty="0" smtClean="0"/>
              <a:t>decline because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Ban on iron ore mining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Coal scam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</a:t>
            </a:r>
            <a:r>
              <a:rPr lang="en-US" dirty="0" smtClean="0"/>
              <a:t>nvironment clearance problem</a:t>
            </a:r>
          </a:p>
          <a:p>
            <a:r>
              <a:rPr lang="en-US" dirty="0" smtClean="0"/>
              <a:t>Make in India: more consumption expected @home.</a:t>
            </a:r>
          </a:p>
          <a:p>
            <a:r>
              <a:rPr lang="en-US" dirty="0" smtClean="0"/>
              <a:t>To increase production, Coal and MMDR Bills (</a:t>
            </a:r>
            <a:r>
              <a:rPr lang="en-US" dirty="0" smtClean="0">
                <a:solidFill>
                  <a:srgbClr val="FFFF00"/>
                </a:solidFill>
              </a:rPr>
              <a:t>L7/P2.pptx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45% MFG output</a:t>
            </a:r>
          </a:p>
          <a:p>
            <a:pPr fontAlgn="ctr"/>
            <a:r>
              <a:rPr lang="en-US" dirty="0" smtClean="0"/>
              <a:t>40% export</a:t>
            </a:r>
          </a:p>
          <a:p>
            <a:pPr fontAlgn="ctr"/>
            <a:r>
              <a:rPr lang="en-US" dirty="0" smtClean="0"/>
              <a:t>8% GDP.</a:t>
            </a:r>
            <a:endParaRPr lang="en-US" dirty="0"/>
          </a:p>
          <a:p>
            <a:pPr fontAlgn="ctr"/>
            <a:r>
              <a:rPr lang="en-US" dirty="0" smtClean="0"/>
              <a:t>6000 products</a:t>
            </a:r>
          </a:p>
          <a:p>
            <a:r>
              <a:rPr lang="en-US" dirty="0" smtClean="0"/>
              <a:t>Budget 2015: Mudra, Atal, </a:t>
            </a:r>
            <a:r>
              <a:rPr lang="en-US" dirty="0" err="1" smtClean="0"/>
              <a:t>Setu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(Ref. L5/P3.pptx)</a:t>
            </a:r>
          </a:p>
          <a:p>
            <a:r>
              <a:rPr lang="en-US" dirty="0" smtClean="0"/>
              <a:t>FTP: Provide </a:t>
            </a:r>
            <a:r>
              <a:rPr lang="en-US" dirty="0"/>
              <a:t>interest subvention for 3 </a:t>
            </a:r>
            <a:r>
              <a:rPr lang="en-US" dirty="0" smtClean="0"/>
              <a:t>years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420068"/>
            <a:ext cx="3089275" cy="207367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China: 12</a:t>
            </a:r>
            <a:r>
              <a:rPr lang="en-US" dirty="0" smtClean="0"/>
              <a:t>% of world export</a:t>
            </a:r>
            <a:endParaRPr lang="en-US" dirty="0"/>
          </a:p>
          <a:p>
            <a:r>
              <a:rPr lang="en-US" dirty="0" smtClean="0"/>
              <a:t>India: hardly 1.2%</a:t>
            </a:r>
          </a:p>
          <a:p>
            <a:pPr fontAlgn="ctr"/>
            <a:r>
              <a:rPr lang="en-US" dirty="0" smtClean="0"/>
              <a:t>Low technology, high price</a:t>
            </a:r>
            <a:endParaRPr lang="en-US" dirty="0"/>
          </a:p>
          <a:p>
            <a:pPr fontAlgn="ctr"/>
            <a:r>
              <a:rPr lang="en-US" dirty="0"/>
              <a:t>MSME designed product = no </a:t>
            </a:r>
            <a:r>
              <a:rPr lang="en-US" dirty="0" smtClean="0"/>
              <a:t>R&amp;D</a:t>
            </a:r>
            <a:endParaRPr lang="en-US" dirty="0"/>
          </a:p>
          <a:p>
            <a:pPr fontAlgn="ctr"/>
            <a:r>
              <a:rPr lang="en-US" dirty="0" smtClean="0"/>
              <a:t>Small </a:t>
            </a:r>
            <a:r>
              <a:rPr lang="en-US" dirty="0"/>
              <a:t>size car to Africa and WANA</a:t>
            </a:r>
          </a:p>
          <a:p>
            <a:pPr fontAlgn="ctr"/>
            <a:r>
              <a:rPr lang="en-US" dirty="0"/>
              <a:t>The auto </a:t>
            </a:r>
            <a:r>
              <a:rPr lang="en-US" dirty="0" smtClean="0"/>
              <a:t>sector can be integrated </a:t>
            </a:r>
            <a:r>
              <a:rPr lang="en-US" dirty="0"/>
              <a:t>with global supply chains. </a:t>
            </a:r>
          </a:p>
          <a:p>
            <a:pPr fontAlgn="ctr"/>
            <a:r>
              <a:rPr lang="en-US" dirty="0"/>
              <a:t>subsidies and incentives….</a:t>
            </a:r>
            <a:r>
              <a:rPr lang="en-US" dirty="0" smtClean="0"/>
              <a:t>X</a:t>
            </a:r>
          </a:p>
          <a:p>
            <a:pPr fontAlgn="ctr"/>
            <a:r>
              <a:rPr lang="en-US" dirty="0" smtClean="0"/>
              <a:t>Innovation (AIM), skilling, FDI </a:t>
            </a:r>
            <a:r>
              <a:rPr lang="en-US" dirty="0">
                <a:solidFill>
                  <a:srgbClr val="FFC000"/>
                </a:solidFill>
              </a:rPr>
              <a:t>(Ref. L5/P3.pptx)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7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61" y="2736850"/>
            <a:ext cx="2425279" cy="344011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Export of goods and services for “infrastructure project” in foreign country</a:t>
            </a:r>
          </a:p>
          <a:p>
            <a:r>
              <a:rPr lang="en-US" dirty="0" smtClean="0"/>
              <a:t>Railway lines &amp; airports</a:t>
            </a:r>
          </a:p>
          <a:p>
            <a:r>
              <a:rPr lang="en-US" dirty="0" smtClean="0"/>
              <a:t>Thermal Power station, electricity grids</a:t>
            </a:r>
          </a:p>
          <a:p>
            <a:r>
              <a:rPr lang="en-US" dirty="0"/>
              <a:t>R</a:t>
            </a:r>
            <a:r>
              <a:rPr lang="en-US" dirty="0" smtClean="0"/>
              <a:t>oads </a:t>
            </a:r>
            <a:r>
              <a:rPr lang="en-US" dirty="0"/>
              <a:t>and </a:t>
            </a:r>
            <a:r>
              <a:rPr lang="en-US" dirty="0" smtClean="0"/>
              <a:t>bridges</a:t>
            </a:r>
          </a:p>
          <a:p>
            <a:r>
              <a:rPr lang="en-US" dirty="0" smtClean="0"/>
              <a:t>Dams and canals</a:t>
            </a:r>
          </a:p>
          <a:p>
            <a:r>
              <a:rPr lang="en-US" dirty="0"/>
              <a:t>Particularly Africa, LAC, SAARC, </a:t>
            </a:r>
            <a:r>
              <a:rPr lang="en-US" dirty="0" smtClean="0"/>
              <a:t>ASEAN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export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9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61" y="2736850"/>
            <a:ext cx="2425279" cy="344011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</a:t>
            </a:r>
            <a:r>
              <a:rPr lang="en-US" dirty="0"/>
              <a:t>term relationship of the target country with India</a:t>
            </a:r>
          </a:p>
          <a:p>
            <a:r>
              <a:rPr lang="en-US" dirty="0"/>
              <a:t>Soft diplomacy, High visibility</a:t>
            </a:r>
          </a:p>
          <a:p>
            <a:r>
              <a:rPr lang="en-US" dirty="0"/>
              <a:t>Repeat orders </a:t>
            </a:r>
            <a:r>
              <a:rPr lang="en-US" dirty="0" smtClean="0"/>
              <a:t>easier</a:t>
            </a:r>
            <a:endParaRPr lang="en-US" dirty="0"/>
          </a:p>
          <a:p>
            <a:r>
              <a:rPr lang="en-US" dirty="0"/>
              <a:t>Spare parts, annual maintenance and servicing contracts, </a:t>
            </a:r>
            <a:r>
              <a:rPr lang="en-US" dirty="0" smtClean="0"/>
              <a:t>tech upgrades.</a:t>
            </a:r>
          </a:p>
          <a:p>
            <a:r>
              <a:rPr lang="en-US" dirty="0" smtClean="0"/>
              <a:t>=Steady income from export over 5-20 years.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Exports: WHY?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0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61" y="2736850"/>
            <a:ext cx="2425279" cy="344011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 5 </a:t>
            </a:r>
            <a:r>
              <a:rPr lang="en-US" dirty="0" smtClean="0"/>
              <a:t>billion$. </a:t>
            </a:r>
            <a:r>
              <a:rPr lang="en-US" dirty="0"/>
              <a:t>Target 25 billion in next </a:t>
            </a:r>
            <a:r>
              <a:rPr lang="en-US" dirty="0" smtClean="0"/>
              <a:t>5 years.</a:t>
            </a:r>
            <a:endParaRPr lang="en-US" dirty="0"/>
          </a:p>
          <a:p>
            <a:r>
              <a:rPr lang="en-US" dirty="0" smtClean="0"/>
              <a:t>Department </a:t>
            </a:r>
            <a:r>
              <a:rPr lang="en-US" dirty="0"/>
              <a:t>of Commerce=&gt; National Export Insurance Account (NEIA), to cover project export risks.</a:t>
            </a:r>
          </a:p>
          <a:p>
            <a:r>
              <a:rPr lang="en-US" dirty="0" smtClean="0"/>
              <a:t>Exim </a:t>
            </a:r>
            <a:r>
              <a:rPr lang="en-US" dirty="0"/>
              <a:t>Bank loan to project exporter Indian companies</a:t>
            </a:r>
            <a:r>
              <a:rPr lang="en-US" dirty="0" smtClean="0"/>
              <a:t>.</a:t>
            </a:r>
          </a:p>
          <a:p>
            <a:r>
              <a:rPr lang="en-US" dirty="0"/>
              <a:t>Cheap credit to target country with </a:t>
            </a:r>
            <a:r>
              <a:rPr lang="en-US" dirty="0" smtClean="0"/>
              <a:t>conditionality, but Need large forex reserve (L6/P3.pptx)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Exports: reform?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483276"/>
            <a:ext cx="11332464" cy="5522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9389029">
            <a:off x="301333" y="5507321"/>
            <a:ext cx="1963255" cy="672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incoming</a:t>
            </a:r>
            <a:endParaRPr lang="en-US" sz="2800" dirty="0">
              <a:latin typeface="Franklin Gothic Medium Cond" panose="020B0606030402020204" pitchFamily="34" charset="0"/>
            </a:endParaRPr>
          </a:p>
        </p:txBody>
      </p:sp>
      <p:sp>
        <p:nvSpPr>
          <p:cNvPr id="3" name="Plus 2"/>
          <p:cNvSpPr/>
          <p:nvPr/>
        </p:nvSpPr>
        <p:spPr>
          <a:xfrm>
            <a:off x="1629103" y="4561489"/>
            <a:ext cx="1240221" cy="1282262"/>
          </a:xfrm>
          <a:prstGeom prst="mathPlus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9389029">
            <a:off x="9343696" y="1569877"/>
            <a:ext cx="1963255" cy="672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outgoing</a:t>
            </a:r>
            <a:endParaRPr lang="en-US" sz="2800" dirty="0">
              <a:latin typeface="Franklin Gothic Medium Cond" panose="020B0606030402020204" pitchFamily="34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9038896" y="2070537"/>
            <a:ext cx="914400" cy="693683"/>
          </a:xfrm>
          <a:prstGeom prst="mathMinus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3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23328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FTP-2015: Export Strategies: Product wise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15359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India: 5 Pillar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6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211"/>
            <a:ext cx="10627181" cy="5977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2672"/>
          <a:stretch/>
        </p:blipFill>
        <p:spPr>
          <a:xfrm>
            <a:off x="6095149" y="0"/>
            <a:ext cx="6096851" cy="29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-RLI58GPtA8w/Tnh6UZ8jHHI/AAAAAAAAA7k/4Zg9hqHKzS8/s1600/F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33" y="2261734"/>
            <a:ext cx="3089275" cy="231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5400" dirty="0"/>
              <a:t>49% govt. </a:t>
            </a:r>
            <a:r>
              <a:rPr lang="en-US" sz="5400" dirty="0" smtClean="0"/>
              <a:t>approval</a:t>
            </a:r>
          </a:p>
          <a:p>
            <a:r>
              <a:rPr lang="en-US" sz="5400" dirty="0"/>
              <a:t>Single Indian needn’t have 51%</a:t>
            </a:r>
          </a:p>
          <a:p>
            <a:r>
              <a:rPr lang="en-US" sz="5400" dirty="0" smtClean="0"/>
              <a:t>51% If tech transfer</a:t>
            </a:r>
          </a:p>
          <a:p>
            <a:r>
              <a:rPr lang="en-US" sz="5400" dirty="0" smtClean="0"/>
              <a:t>100% If new tech. involved</a:t>
            </a:r>
          </a:p>
          <a:p>
            <a:r>
              <a:rPr lang="en-US" sz="5400" dirty="0" smtClean="0"/>
              <a:t>No lock in period for investment. (Earlier 3 year)</a:t>
            </a:r>
          </a:p>
          <a:p>
            <a:r>
              <a:rPr lang="en-US" sz="5400" dirty="0" smtClean="0">
                <a:solidFill>
                  <a:srgbClr val="FFC000"/>
                </a:solidFill>
              </a:rPr>
              <a:t>Insurance</a:t>
            </a:r>
            <a:r>
              <a:rPr lang="en-US" sz="5400" dirty="0" smtClean="0"/>
              <a:t>=&gt; later in Banking-fin lecture</a:t>
            </a:r>
            <a:endParaRPr lang="en-US" sz="5400" dirty="0"/>
          </a:p>
          <a:p>
            <a:endParaRPr lang="en-US" sz="5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br>
              <a:rPr lang="en-US" dirty="0" smtClean="0"/>
            </a:br>
            <a:r>
              <a:rPr lang="en-US" dirty="0" smtClean="0"/>
              <a:t>New sectors</a:t>
            </a:r>
            <a:br>
              <a:rPr lang="en-US" dirty="0" smtClean="0"/>
            </a:br>
            <a:r>
              <a:rPr lang="en-US" dirty="0" smtClean="0"/>
              <a:t>FDI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in India</a:t>
            </a:r>
          </a:p>
        </p:txBody>
      </p:sp>
    </p:spTree>
    <p:extLst>
      <p:ext uri="{BB962C8B-B14F-4D97-AF65-F5344CB8AC3E}">
        <p14:creationId xmlns:p14="http://schemas.microsoft.com/office/powerpoint/2010/main" val="12890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 FDI Defense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Desi</a:t>
            </a:r>
            <a:r>
              <a:rPr lang="en-US" dirty="0" smtClean="0"/>
              <a:t> PSU, DRDO failed</a:t>
            </a:r>
          </a:p>
          <a:p>
            <a:r>
              <a:rPr lang="en-US" dirty="0" smtClean="0"/>
              <a:t>Private companies more efficient &amp; finish in deadline</a:t>
            </a:r>
          </a:p>
          <a:p>
            <a:r>
              <a:rPr lang="en-US" dirty="0" smtClean="0"/>
              <a:t>Tech transfer= self reliance in long term.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MNCs not doing in tech transfer unless “repeat orders” assured</a:t>
            </a:r>
          </a:p>
          <a:p>
            <a:r>
              <a:rPr lang="en-US" dirty="0" smtClean="0"/>
              <a:t>30% offset requirement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Anti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884738"/>
            <a:ext cx="1973262" cy="1973262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</p:spTree>
    <p:extLst>
      <p:ext uri="{BB962C8B-B14F-4D97-AF65-F5344CB8AC3E}">
        <p14:creationId xmlns:p14="http://schemas.microsoft.com/office/powerpoint/2010/main" val="22867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Offset Mechanism: 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foreign suppliers have to </a:t>
            </a:r>
            <a:r>
              <a:rPr lang="en-US" dirty="0" smtClean="0"/>
              <a:t>buy/invest </a:t>
            </a:r>
            <a:r>
              <a:rPr lang="en-US" dirty="0"/>
              <a:t>at least </a:t>
            </a:r>
            <a:r>
              <a:rPr lang="en-US" dirty="0" smtClean="0"/>
              <a:t>30% of total </a:t>
            </a:r>
            <a:r>
              <a:rPr lang="en-US" dirty="0"/>
              <a:t>value </a:t>
            </a:r>
            <a:r>
              <a:rPr lang="en-US" dirty="0" smtClean="0"/>
              <a:t>in India.</a:t>
            </a:r>
          </a:p>
          <a:p>
            <a:r>
              <a:rPr lang="en-US" dirty="0" smtClean="0"/>
              <a:t>Needs relooking under Make in India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262141"/>
              </p:ext>
            </p:extLst>
          </p:nvPr>
        </p:nvGraphicFramePr>
        <p:xfrm>
          <a:off x="73572" y="914400"/>
          <a:ext cx="11280228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FTP-2015: Export Strategies: Product wise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460366"/>
            <a:ext cx="3089275" cy="199308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fontAlgn="ctr">
              <a:buNone/>
            </a:pPr>
            <a:r>
              <a:rPr lang="en-US" dirty="0" smtClean="0"/>
              <a:t>Compared to China</a:t>
            </a:r>
            <a:r>
              <a:rPr lang="en-US" dirty="0"/>
              <a:t>, Taiwan, Korea and </a:t>
            </a:r>
            <a:r>
              <a:rPr lang="en-US" dirty="0" smtClean="0"/>
              <a:t>Japan……India has:</a:t>
            </a:r>
          </a:p>
          <a:p>
            <a:pPr fontAlgn="ctr"/>
            <a:r>
              <a:rPr lang="en-US" dirty="0" smtClean="0"/>
              <a:t>High taxation</a:t>
            </a:r>
          </a:p>
          <a:p>
            <a:pPr fontAlgn="ctr"/>
            <a:r>
              <a:rPr lang="en-US" dirty="0" smtClean="0"/>
              <a:t>Electricity, loan, transport expensive</a:t>
            </a:r>
          </a:p>
          <a:p>
            <a:pPr marL="0" indent="0" fontAlgn="ctr">
              <a:buNone/>
            </a:pPr>
            <a:r>
              <a:rPr lang="en-US" dirty="0" smtClean="0"/>
              <a:t>End result:</a:t>
            </a:r>
          </a:p>
          <a:p>
            <a:pPr fontAlgn="ctr"/>
            <a:r>
              <a:rPr lang="en-US" dirty="0"/>
              <a:t>Indian electronics 8-10% expensive than other.</a:t>
            </a:r>
          </a:p>
          <a:p>
            <a:pPr fontAlgn="ctr"/>
            <a:r>
              <a:rPr lang="en-US" dirty="0" smtClean="0"/>
              <a:t>Export competitiveness Lost.</a:t>
            </a:r>
          </a:p>
          <a:p>
            <a:pPr fontAlgn="ctr"/>
            <a:r>
              <a:rPr lang="en-US" dirty="0" smtClean="0"/>
              <a:t>Even Indian </a:t>
            </a:r>
            <a:r>
              <a:rPr lang="en-US" dirty="0"/>
              <a:t>demand met by imports</a:t>
            </a:r>
          </a:p>
          <a:p>
            <a:pPr font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355"/>
            <a:ext cx="12192000" cy="5642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4796772">
            <a:off x="5460229" y="1039001"/>
            <a:ext cx="820543" cy="18202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20%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 rot="4796772">
            <a:off x="4013289" y="3158166"/>
            <a:ext cx="1326283" cy="35455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Focus here to counter US/EU slowdown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 rot="4796772">
            <a:off x="1564745" y="1662744"/>
            <a:ext cx="778040" cy="19391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60%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ICT: single largest contributor to India’s serve exports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4796772">
            <a:off x="9731068" y="1677006"/>
            <a:ext cx="1672659" cy="30033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can’t go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Unique language</a:t>
            </a:r>
          </a:p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M</a:t>
            </a:r>
            <a:r>
              <a:rPr lang="en-US" sz="3200" dirty="0" smtClean="0">
                <a:latin typeface="Franklin Gothic Medium Cond" panose="020B0606030402020204" pitchFamily="34" charset="0"/>
              </a:rPr>
              <a:t>arket req.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sp>
        <p:nvSpPr>
          <p:cNvPr id="3" name="Left Arrow 2"/>
          <p:cNvSpPr/>
          <p:nvPr/>
        </p:nvSpPr>
        <p:spPr>
          <a:xfrm rot="410742">
            <a:off x="2949198" y="3095858"/>
            <a:ext cx="4827043" cy="3724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987933">
            <a:off x="5952235" y="2603642"/>
            <a:ext cx="1999030" cy="3724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20584018">
            <a:off x="8150322" y="3150794"/>
            <a:ext cx="1366345" cy="262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230734">
            <a:off x="6208179" y="4015064"/>
            <a:ext cx="1768845" cy="340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7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E-Commerce, Cloud Computing, Mobile Applications</a:t>
            </a:r>
          </a:p>
          <a:p>
            <a:pPr fontAlgn="ctr"/>
            <a:r>
              <a:rPr lang="en-US" dirty="0"/>
              <a:t>Also explore Healthcare, </a:t>
            </a:r>
            <a:r>
              <a:rPr lang="en-US" dirty="0" smtClean="0"/>
              <a:t>education, R&amp;D</a:t>
            </a:r>
            <a:r>
              <a:rPr lang="en-US" dirty="0"/>
              <a:t>, consultancy, </a:t>
            </a:r>
            <a:endParaRPr lang="en-US" dirty="0" smtClean="0"/>
          </a:p>
          <a:p>
            <a:pPr fontAlgn="ctr"/>
            <a:r>
              <a:rPr lang="en-US" dirty="0" smtClean="0"/>
              <a:t>Printing, publishing </a:t>
            </a:r>
            <a:r>
              <a:rPr lang="en-US" dirty="0"/>
              <a:t>and entertainment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IT/ITES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77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>
                <a:solidFill>
                  <a:srgbClr val="FFC000"/>
                </a:solidFill>
              </a:rPr>
              <a:t>healthcare, </a:t>
            </a:r>
            <a:r>
              <a:rPr lang="en-US" dirty="0" smtClean="0">
                <a:solidFill>
                  <a:srgbClr val="FFC000"/>
                </a:solidFill>
              </a:rPr>
              <a:t>education: </a:t>
            </a:r>
            <a:r>
              <a:rPr lang="en-US" dirty="0" smtClean="0"/>
              <a:t>deceptive practices</a:t>
            </a:r>
          </a:p>
          <a:p>
            <a:pPr fontAlgn="ctr"/>
            <a:r>
              <a:rPr lang="en-US" dirty="0" smtClean="0"/>
              <a:t>Must enforce </a:t>
            </a:r>
            <a:r>
              <a:rPr lang="en-US" dirty="0"/>
              <a:t>minimum standards e.g. wellness centres claiming to be </a:t>
            </a:r>
            <a:r>
              <a:rPr lang="en-US" dirty="0" err="1" smtClean="0"/>
              <a:t>Ayurvedic</a:t>
            </a:r>
            <a:r>
              <a:rPr lang="en-US" dirty="0" smtClean="0"/>
              <a:t> / yoga </a:t>
            </a:r>
            <a:r>
              <a:rPr lang="en-US" dirty="0"/>
              <a:t>centres. </a:t>
            </a:r>
            <a:endParaRPr lang="en-US" dirty="0" smtClean="0"/>
          </a:p>
          <a:p>
            <a:pPr fontAlgn="ctr"/>
            <a:r>
              <a:rPr lang="en-US" dirty="0" smtClean="0"/>
              <a:t>Global exhibition for all types of services</a:t>
            </a:r>
          </a:p>
          <a:p>
            <a:pPr fontAlgn="ctr"/>
            <a:r>
              <a:rPr lang="en-US" dirty="0" smtClean="0"/>
              <a:t>Help big players meet Indian startups.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issues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07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780" y="2736850"/>
            <a:ext cx="2797841" cy="344011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Meetings</a:t>
            </a:r>
            <a:r>
              <a:rPr lang="en-US" dirty="0"/>
              <a:t>, incentives, conventions, exhibitions (</a:t>
            </a:r>
            <a:r>
              <a:rPr lang="en-US" dirty="0">
                <a:solidFill>
                  <a:srgbClr val="FFC000"/>
                </a:solidFill>
              </a:rPr>
              <a:t>MICE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300 billion market. India hardly 1%</a:t>
            </a:r>
          </a:p>
          <a:p>
            <a:r>
              <a:rPr lang="en-US" dirty="0" err="1" smtClean="0"/>
              <a:t>Pragati</a:t>
            </a:r>
            <a:r>
              <a:rPr lang="en-US" dirty="0" smtClean="0"/>
              <a:t> </a:t>
            </a:r>
            <a:r>
              <a:rPr lang="en-US" dirty="0" err="1" smtClean="0"/>
              <a:t>Maidan</a:t>
            </a:r>
            <a:r>
              <a:rPr lang="en-US" dirty="0" smtClean="0"/>
              <a:t>, Delhi – alone not sufficient.</a:t>
            </a:r>
          </a:p>
          <a:p>
            <a:r>
              <a:rPr lang="en-US" dirty="0" smtClean="0"/>
              <a:t>Need convention infrastructure, even in tier1, tier2 cities.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87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85462"/>
              </p:ext>
            </p:extLst>
          </p:nvPr>
        </p:nvGraphicFramePr>
        <p:xfrm>
          <a:off x="73572" y="914400"/>
          <a:ext cx="11280228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FTP-2015: Export Strategies: Product wise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6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36" y="3227813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939"/>
          <a:stretch/>
        </p:blipFill>
        <p:spPr>
          <a:xfrm>
            <a:off x="-1702" y="2994898"/>
            <a:ext cx="6096851" cy="2985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2672"/>
          <a:stretch/>
        </p:blipFill>
        <p:spPr>
          <a:xfrm>
            <a:off x="6095149" y="0"/>
            <a:ext cx="6096851" cy="2994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2" y="5664343"/>
            <a:ext cx="6096851" cy="1084421"/>
          </a:xfrm>
          <a:prstGeom prst="upArrowCallou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FTP-2015 to boost EXPORT</a:t>
            </a:r>
            <a:endParaRPr lang="en-US" sz="40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46" y="173158"/>
            <a:ext cx="5604690" cy="282173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5356393" y="635761"/>
            <a:ext cx="1193098" cy="41148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7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4085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Sci</a:t>
            </a:r>
            <a:r>
              <a:rPr lang="en-US" dirty="0" smtClean="0"/>
              <a:t>-Tech </a:t>
            </a:r>
            <a:r>
              <a:rPr lang="en-US" dirty="0" smtClean="0"/>
              <a:t>side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</a:t>
            </a:r>
            <a:r>
              <a:rPr lang="en-US" dirty="0" smtClean="0"/>
              <a:t>Patenting (2015, March)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47" y="795523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1" y="795523"/>
            <a:ext cx="2375338" cy="2375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4796772">
            <a:off x="1386339" y="1842073"/>
            <a:ext cx="1478461" cy="306619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BRCA1,2 Genes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Cancer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Chance ~16-60%</a:t>
            </a:r>
          </a:p>
        </p:txBody>
      </p:sp>
      <p:sp>
        <p:nvSpPr>
          <p:cNvPr id="9" name="Rectangle 8"/>
          <p:cNvSpPr/>
          <p:nvPr/>
        </p:nvSpPr>
        <p:spPr>
          <a:xfrm rot="4796772">
            <a:off x="5182306" y="1779813"/>
            <a:ext cx="1631254" cy="411987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Myriad Genetics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90s: patented the gene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~$3000 test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742" y="1020973"/>
            <a:ext cx="2088061" cy="1607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4796772">
            <a:off x="8986228" y="1969834"/>
            <a:ext cx="2228474" cy="3651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Family history, defective BRCA genes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Removed breasts, ovaries, fallopian tubes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06" y="4123118"/>
            <a:ext cx="1527597" cy="152759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5400000">
            <a:off x="4303744" y="1629842"/>
            <a:ext cx="1187243" cy="92289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US-SC: Myriad did not invent “Gene” (2013)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but Aussie SC upheld gene-patenting valid (2014)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1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 parent baby (</a:t>
            </a:r>
            <a:r>
              <a:rPr lang="en-US" dirty="0" err="1" smtClean="0"/>
              <a:t>feb</a:t>
            </a:r>
            <a:r>
              <a:rPr lang="en-US" dirty="0" smtClean="0"/>
              <a:t> 2015 UK legalized)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89" y="795523"/>
            <a:ext cx="1460937" cy="1460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83" y="795523"/>
            <a:ext cx="1568668" cy="1568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282" y="795523"/>
            <a:ext cx="1460937" cy="14609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4796772">
            <a:off x="2159849" y="1677776"/>
            <a:ext cx="990324" cy="21863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father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sperm</a:t>
            </a:r>
          </a:p>
        </p:txBody>
      </p:sp>
      <p:sp>
        <p:nvSpPr>
          <p:cNvPr id="10" name="Rectangle 9"/>
          <p:cNvSpPr/>
          <p:nvPr/>
        </p:nvSpPr>
        <p:spPr>
          <a:xfrm rot="4796772">
            <a:off x="5374669" y="1119129"/>
            <a:ext cx="1598743" cy="35150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Mother: Egg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Mitochondria DNA (if defective)</a:t>
            </a:r>
          </a:p>
        </p:txBody>
      </p:sp>
      <p:sp>
        <p:nvSpPr>
          <p:cNvPr id="11" name="Rectangle 10"/>
          <p:cNvSpPr/>
          <p:nvPr/>
        </p:nvSpPr>
        <p:spPr>
          <a:xfrm rot="4796772">
            <a:off x="9527578" y="806956"/>
            <a:ext cx="1174161" cy="35150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Donor Lady</a:t>
            </a:r>
          </a:p>
          <a:p>
            <a:pPr algn="ctr"/>
            <a:r>
              <a:rPr lang="en-US" sz="3200" dirty="0" err="1" smtClean="0">
                <a:latin typeface="Franklin Gothic Medium Cond" panose="020B0606030402020204" pitchFamily="34" charset="0"/>
              </a:rPr>
              <a:t>Mitoc</a:t>
            </a:r>
            <a:r>
              <a:rPr lang="en-US" sz="3200" dirty="0" smtClean="0">
                <a:latin typeface="Franklin Gothic Medium Cond" panose="020B0606030402020204" pitchFamily="34" charset="0"/>
              </a:rPr>
              <a:t>. DNA (healthy)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5612735" y="1649883"/>
            <a:ext cx="1187243" cy="92289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Mitochondria: powerhouse of the cell,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if defective “muscular dystrophy”– no cure available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07" y="4053424"/>
            <a:ext cx="1808697" cy="18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85910" y="2921000"/>
            <a:ext cx="2656180" cy="325596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Eugenics: improve human race through “controlled” breeding.</a:t>
            </a:r>
          </a:p>
          <a:p>
            <a:r>
              <a:rPr lang="en-US" dirty="0" smtClean="0"/>
              <a:t>Hitler wanted to create Super Aryan </a:t>
            </a:r>
            <a:r>
              <a:rPr lang="en-US" dirty="0"/>
              <a:t>race through Eugenics</a:t>
            </a:r>
          </a:p>
          <a:p>
            <a:r>
              <a:rPr lang="en-US" dirty="0" smtClean="0"/>
              <a:t>Gas chamber: Jews, Gypsies, physically disabled.</a:t>
            </a:r>
          </a:p>
          <a:p>
            <a:r>
              <a:rPr lang="en-US" dirty="0" smtClean="0"/>
              <a:t>Genetic engineering =&gt; designer babies =&gt; social exclusion of others.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Nazi</a:t>
            </a:r>
            <a:br>
              <a:rPr lang="en-US" dirty="0" smtClean="0"/>
            </a:br>
            <a:r>
              <a:rPr lang="en-US" dirty="0" smtClean="0"/>
              <a:t>Holocaust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Eugenics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21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Swiz.Novartis</a:t>
            </a:r>
            <a:r>
              <a:rPr lang="en-US" dirty="0" smtClean="0"/>
              <a:t> – won’t invest in Indian drug R&amp;D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7" y="1001111"/>
            <a:ext cx="24384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13" y="1001111"/>
            <a:ext cx="2438400" cy="2438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4796772">
            <a:off x="5794260" y="2390081"/>
            <a:ext cx="1261822" cy="26864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Patient expires @20 years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3" y="4133194"/>
            <a:ext cx="2438400" cy="2438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4796772">
            <a:off x="5076812" y="3242710"/>
            <a:ext cx="1478553" cy="44287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Slight alteration in </a:t>
            </a:r>
            <a:r>
              <a:rPr lang="en-US" sz="3200" dirty="0" err="1" smtClean="0">
                <a:latin typeface="Franklin Gothic Medium Cond" panose="020B0606030402020204" pitchFamily="34" charset="0"/>
              </a:rPr>
              <a:t>chem.structure</a:t>
            </a:r>
            <a:r>
              <a:rPr lang="en-US" sz="3200" dirty="0" smtClean="0">
                <a:latin typeface="Franklin Gothic Medium Cond" panose="020B0606030402020204" pitchFamily="34" charset="0"/>
              </a:rPr>
              <a:t>, to get new patent</a:t>
            </a:r>
          </a:p>
        </p:txBody>
      </p:sp>
      <p:sp>
        <p:nvSpPr>
          <p:cNvPr id="13" name="Rectangle 12"/>
          <p:cNvSpPr/>
          <p:nvPr/>
        </p:nvSpPr>
        <p:spPr>
          <a:xfrm rot="4796772">
            <a:off x="2066618" y="1627160"/>
            <a:ext cx="908670" cy="39275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err="1" smtClean="0">
                <a:latin typeface="Franklin Gothic Medium Cond" panose="020B0606030402020204" pitchFamily="34" charset="0"/>
              </a:rPr>
              <a:t>Glivec</a:t>
            </a:r>
            <a:r>
              <a:rPr lang="en-US" sz="3200" dirty="0" smtClean="0">
                <a:latin typeface="Franklin Gothic Medium Cond" panose="020B0606030402020204" pitchFamily="34" charset="0"/>
              </a:rPr>
              <a:t>: blood/GI cancer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1.2 lakh / month</a:t>
            </a:r>
          </a:p>
        </p:txBody>
      </p:sp>
      <p:sp>
        <p:nvSpPr>
          <p:cNvPr id="14" name="Rectangle 13"/>
          <p:cNvSpPr/>
          <p:nvPr/>
        </p:nvSpPr>
        <p:spPr>
          <a:xfrm rot="4796772">
            <a:off x="1717100" y="4850623"/>
            <a:ext cx="554636" cy="28742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err="1">
                <a:latin typeface="Franklin Gothic Medium Cond" panose="020B0606030402020204" pitchFamily="34" charset="0"/>
              </a:rPr>
              <a:t>Imatinib</a:t>
            </a:r>
            <a:r>
              <a:rPr lang="en-US" sz="3200" dirty="0">
                <a:latin typeface="Franklin Gothic Medium Cond" panose="020B0606030402020204" pitchFamily="34" charset="0"/>
              </a:rPr>
              <a:t> </a:t>
            </a:r>
            <a:r>
              <a:rPr lang="en-US" sz="3200" dirty="0" err="1">
                <a:latin typeface="Franklin Gothic Medium Cond" panose="020B0606030402020204" pitchFamily="34" charset="0"/>
              </a:rPr>
              <a:t>Mesylate</a:t>
            </a:r>
            <a:endParaRPr lang="en-US" sz="3200" dirty="0" smtClean="0">
              <a:latin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903" y="795523"/>
            <a:ext cx="2438400" cy="2438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4796772">
            <a:off x="9508295" y="1816754"/>
            <a:ext cx="908670" cy="318257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Generic drug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8000 / month</a:t>
            </a:r>
          </a:p>
        </p:txBody>
      </p:sp>
      <p:sp>
        <p:nvSpPr>
          <p:cNvPr id="17" name="Rectangle 16"/>
          <p:cNvSpPr/>
          <p:nvPr/>
        </p:nvSpPr>
        <p:spPr>
          <a:xfrm rot="4796772">
            <a:off x="9729012" y="4507930"/>
            <a:ext cx="908670" cy="318257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SC says </a:t>
            </a:r>
            <a:r>
              <a:rPr lang="en-US" sz="3200" dirty="0" err="1" smtClean="0">
                <a:latin typeface="Franklin Gothic Medium Cond" panose="020B0606030402020204" pitchFamily="34" charset="0"/>
              </a:rPr>
              <a:t>Evergreening</a:t>
            </a:r>
            <a:r>
              <a:rPr lang="en-US" sz="3200" dirty="0" smtClean="0">
                <a:latin typeface="Franklin Gothic Medium Cond" panose="020B0606030402020204" pitchFamily="34" charset="0"/>
              </a:rPr>
              <a:t> invalid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1" y="3948413"/>
            <a:ext cx="1815404" cy="1815404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3342290" y="1860331"/>
            <a:ext cx="1912882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052442" y="1860331"/>
            <a:ext cx="1912882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701191" y="4982167"/>
            <a:ext cx="1321489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8125531" y="4847684"/>
            <a:ext cx="1321489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5850227">
            <a:off x="8811321" y="2719855"/>
            <a:ext cx="4891785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German Co. Bayer </a:t>
            </a:r>
            <a:r>
              <a:rPr lang="en-US" dirty="0" err="1" smtClean="0"/>
              <a:t>Pharma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7" y="1001111"/>
            <a:ext cx="2438400" cy="2438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4796772">
            <a:off x="1988791" y="1588138"/>
            <a:ext cx="908670" cy="449164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err="1" smtClean="0">
                <a:latin typeface="Franklin Gothic Medium Cond" panose="020B0606030402020204" pitchFamily="34" charset="0"/>
              </a:rPr>
              <a:t>Nexvar</a:t>
            </a:r>
            <a:r>
              <a:rPr lang="en-US" sz="3200" dirty="0" smtClean="0">
                <a:latin typeface="Franklin Gothic Medium Cond" panose="020B0606030402020204" pitchFamily="34" charset="0"/>
              </a:rPr>
              <a:t>: Liver/Kidney cancer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Rs.2.5 lakh/120 tabs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903" y="795523"/>
            <a:ext cx="2438400" cy="2438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4796772">
            <a:off x="9246182" y="2129425"/>
            <a:ext cx="1543766" cy="318257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NATCO, Hyd.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Generic drug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Rs.9000 /120 tabs</a:t>
            </a:r>
          </a:p>
        </p:txBody>
      </p:sp>
      <p:sp>
        <p:nvSpPr>
          <p:cNvPr id="17" name="Rectangle 16"/>
          <p:cNvSpPr/>
          <p:nvPr/>
        </p:nvSpPr>
        <p:spPr>
          <a:xfrm rot="4796772">
            <a:off x="5972826" y="1816754"/>
            <a:ext cx="908670" cy="318257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DG Patent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17" y="1049008"/>
            <a:ext cx="1815404" cy="1815404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3342290" y="1860331"/>
            <a:ext cx="1912882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052442" y="1860331"/>
            <a:ext cx="1912882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rved Down Arrow 1"/>
          <p:cNvSpPr/>
          <p:nvPr/>
        </p:nvSpPr>
        <p:spPr>
          <a:xfrm rot="10499997">
            <a:off x="2766931" y="4867192"/>
            <a:ext cx="7492680" cy="11309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4796772">
            <a:off x="6236002" y="3977503"/>
            <a:ext cx="766684" cy="26864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Pay 6% Royalty</a:t>
            </a:r>
          </a:p>
        </p:txBody>
      </p:sp>
    </p:spTree>
    <p:extLst>
      <p:ext uri="{BB962C8B-B14F-4D97-AF65-F5344CB8AC3E}">
        <p14:creationId xmlns:p14="http://schemas.microsoft.com/office/powerpoint/2010/main" val="295969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Sci</a:t>
            </a:r>
            <a:r>
              <a:rPr lang="en-US" dirty="0" smtClean="0"/>
              <a:t>-Tech </a:t>
            </a:r>
            <a:r>
              <a:rPr lang="en-US" dirty="0" smtClean="0"/>
              <a:t>side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09" y="2970668"/>
            <a:ext cx="2121383" cy="2972477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Rank globally</a:t>
            </a:r>
          </a:p>
          <a:p>
            <a:r>
              <a:rPr lang="en-US" dirty="0" smtClean="0"/>
              <a:t>10% of global trade</a:t>
            </a:r>
          </a:p>
          <a:p>
            <a:r>
              <a:rPr lang="en-US" dirty="0" smtClean="0"/>
              <a:t>Grip over Generics, Affordable to third world.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Pharma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Strength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5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08" y="3062743"/>
            <a:ext cx="2121383" cy="2972477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Approval to sell in China: need 3-4 years</a:t>
            </a:r>
          </a:p>
          <a:p>
            <a:r>
              <a:rPr lang="en-US" dirty="0" smtClean="0"/>
              <a:t>Chinese drug regulator asks for detailed mfg. process, perform new clinical trials again in China.</a:t>
            </a:r>
          </a:p>
          <a:p>
            <a:r>
              <a:rPr lang="en-US" dirty="0"/>
              <a:t>Bad media publicity of poor quality of Indian drugs esp. </a:t>
            </a:r>
            <a:r>
              <a:rPr lang="en-US" dirty="0" smtClean="0"/>
              <a:t>Ranbaxy </a:t>
            </a:r>
            <a:r>
              <a:rPr lang="en-US" dirty="0" smtClean="0">
                <a:solidFill>
                  <a:srgbClr val="FFFF00"/>
                </a:solidFill>
              </a:rPr>
              <a:t>(Hidden hand of disgruntled MNCs?)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Pharma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8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09" y="2970668"/>
            <a:ext cx="2121383" cy="2972477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Spurious / fake drugs in international market- blamed to India.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1/4/2015</a:t>
            </a:r>
            <a:r>
              <a:rPr lang="en-US" dirty="0" smtClean="0"/>
              <a:t>: Trace and track policy.</a:t>
            </a:r>
          </a:p>
          <a:p>
            <a:r>
              <a:rPr lang="en-US" dirty="0" smtClean="0"/>
              <a:t>Bar codes to all medicines- expiry date, price, source mfg. etc.</a:t>
            </a:r>
          </a:p>
          <a:p>
            <a:r>
              <a:rPr lang="en-US" dirty="0" smtClean="0"/>
              <a:t>Penalties under Drugs and Cosmetics Act 1940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Pharma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1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98" y="3310245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939"/>
          <a:stretch/>
        </p:blipFill>
        <p:spPr>
          <a:xfrm>
            <a:off x="-12333" y="49598"/>
            <a:ext cx="6096851" cy="2985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2672"/>
          <a:stretch/>
        </p:blipFill>
        <p:spPr>
          <a:xfrm>
            <a:off x="6095149" y="0"/>
            <a:ext cx="6096851" cy="29948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3208535" y="924607"/>
            <a:ext cx="3083030" cy="41148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09" y="3269791"/>
            <a:ext cx="6096851" cy="342947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3402286">
            <a:off x="2985215" y="2679804"/>
            <a:ext cx="988136" cy="4114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57298">
            <a:off x="3265970" y="2740714"/>
            <a:ext cx="3432387" cy="32060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09" y="2970668"/>
            <a:ext cx="2121383" cy="2972477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India Brand Equity Foundation (IBEF</a:t>
            </a:r>
            <a:r>
              <a:rPr lang="en-US" dirty="0" smtClean="0"/>
              <a:t>) – a trust by </a:t>
            </a:r>
            <a:r>
              <a:rPr lang="en-US" dirty="0"/>
              <a:t>Department of Commerce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Will run special campaigns for </a:t>
            </a:r>
            <a:r>
              <a:rPr lang="en-US" dirty="0" err="1" smtClean="0"/>
              <a:t>pharma</a:t>
            </a:r>
            <a:r>
              <a:rPr lang="en-US" dirty="0" smtClean="0"/>
              <a:t> products.</a:t>
            </a:r>
          </a:p>
          <a:p>
            <a:r>
              <a:rPr lang="en-US" dirty="0" smtClean="0"/>
              <a:t>100% FDI permitted in Medical devices – future area for growth.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Pharma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9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18392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Branding and promotion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2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Brand India: identifiable parameters e.g. </a:t>
            </a:r>
            <a:r>
              <a:rPr lang="en-US" dirty="0" err="1"/>
              <a:t>Swiz</a:t>
            </a:r>
            <a:r>
              <a:rPr lang="en-US" dirty="0"/>
              <a:t> watches, German optics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GI: only Tea, Basmati known.</a:t>
            </a:r>
            <a:endParaRPr lang="en-US" dirty="0"/>
          </a:p>
          <a:p>
            <a:pPr fontAlgn="ctr"/>
            <a:r>
              <a:rPr lang="en-US" dirty="0" smtClean="0"/>
              <a:t>India </a:t>
            </a:r>
            <a:r>
              <a:rPr lang="en-US" dirty="0"/>
              <a:t>Brand Equity Foundation (</a:t>
            </a:r>
            <a:r>
              <a:rPr lang="en-US" dirty="0" smtClean="0"/>
              <a:t>IBEF) a trust under Dept. </a:t>
            </a:r>
            <a:r>
              <a:rPr lang="en-US" dirty="0"/>
              <a:t>of Commerce</a:t>
            </a:r>
            <a:r>
              <a:rPr lang="en-US" dirty="0" smtClean="0"/>
              <a:t>.</a:t>
            </a:r>
          </a:p>
          <a:p>
            <a:pPr fontAlgn="ctr"/>
            <a:r>
              <a:rPr lang="en-US" dirty="0"/>
              <a:t>Export promotion councils (already present)- to focus on branding.</a:t>
            </a:r>
          </a:p>
          <a:p>
            <a:r>
              <a:rPr lang="en-US" dirty="0" err="1" smtClean="0"/>
              <a:t>Powerpoints</a:t>
            </a:r>
            <a:r>
              <a:rPr lang="en-US" dirty="0" smtClean="0"/>
              <a:t>, posters, ad campaigns</a:t>
            </a:r>
          </a:p>
          <a:p>
            <a:r>
              <a:rPr lang="en-US" dirty="0" smtClean="0"/>
              <a:t>Press brief, social media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branding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Quality testing bodies: “Certified Once, Accepted Everywhere”.</a:t>
            </a:r>
          </a:p>
          <a:p>
            <a:pPr fontAlgn="ctr"/>
            <a:r>
              <a:rPr lang="en-US" dirty="0" smtClean="0"/>
              <a:t>Defective </a:t>
            </a:r>
            <a:r>
              <a:rPr lang="en-US" dirty="0"/>
              <a:t>/ substandard </a:t>
            </a:r>
            <a:r>
              <a:rPr lang="en-US" dirty="0" smtClean="0"/>
              <a:t>products</a:t>
            </a:r>
          </a:p>
          <a:p>
            <a:pPr fontAlgn="ctr"/>
            <a:r>
              <a:rPr lang="en-US" dirty="0" smtClean="0"/>
              <a:t>Deadline </a:t>
            </a:r>
            <a:r>
              <a:rPr lang="en-US" dirty="0"/>
              <a:t>not </a:t>
            </a:r>
            <a:r>
              <a:rPr lang="en-US" dirty="0" smtClean="0"/>
              <a:t>met</a:t>
            </a:r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New </a:t>
            </a:r>
            <a:r>
              <a:rPr lang="en-US" dirty="0">
                <a:solidFill>
                  <a:srgbClr val="FFC000"/>
                </a:solidFill>
              </a:rPr>
              <a:t>body:</a:t>
            </a:r>
            <a:r>
              <a:rPr lang="en-US" dirty="0"/>
              <a:t> ‘Committee on Quality Complaints and Trade Disputes’ (CQCTD) </a:t>
            </a:r>
          </a:p>
          <a:p>
            <a:pPr fontAlgn="ctr"/>
            <a:r>
              <a:rPr lang="en-US" dirty="0"/>
              <a:t>22 offices, 3 months deadline</a:t>
            </a:r>
          </a:p>
          <a:p>
            <a:pPr fontAlgn="ctr"/>
            <a:r>
              <a:rPr lang="en-US" dirty="0"/>
              <a:t>Reconciliatory. Otherwise victim free to approach courts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complaints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Branding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8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Under Export Quality control act 1963 DG Foreign trade can also pursue: </a:t>
            </a:r>
            <a:endParaRPr lang="en-US" dirty="0" smtClean="0"/>
          </a:p>
          <a:p>
            <a:pPr fontAlgn="ctr"/>
            <a:r>
              <a:rPr lang="en-US" dirty="0"/>
              <a:t>imposing penalty etc.</a:t>
            </a:r>
          </a:p>
          <a:p>
            <a:pPr fontAlgn="ctr"/>
            <a:r>
              <a:rPr lang="en-US" dirty="0" smtClean="0"/>
              <a:t>cancelling </a:t>
            </a:r>
            <a:r>
              <a:rPr lang="en-US" dirty="0"/>
              <a:t>registration, removing </a:t>
            </a:r>
            <a:r>
              <a:rPr lang="en-US" dirty="0">
                <a:solidFill>
                  <a:srgbClr val="FFC000"/>
                </a:solidFill>
              </a:rPr>
              <a:t>duty </a:t>
            </a:r>
            <a:r>
              <a:rPr lang="en-US" dirty="0" smtClean="0">
                <a:solidFill>
                  <a:srgbClr val="FFC000"/>
                </a:solidFill>
              </a:rPr>
              <a:t>scrip benefits</a:t>
            </a:r>
            <a:r>
              <a:rPr lang="en-US" dirty="0">
                <a:solidFill>
                  <a:srgbClr val="FFC000"/>
                </a:solidFill>
              </a:rPr>
              <a:t>.</a:t>
            </a:r>
            <a:endParaRPr lang="en-US" dirty="0" smtClean="0">
              <a:solidFill>
                <a:srgbClr val="FFC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complaints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Branding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898" y="3310245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2939"/>
          <a:stretch/>
        </p:blipFill>
        <p:spPr>
          <a:xfrm>
            <a:off x="-12333" y="49598"/>
            <a:ext cx="6096851" cy="2985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2672"/>
          <a:stretch/>
        </p:blipFill>
        <p:spPr>
          <a:xfrm>
            <a:off x="6095149" y="0"/>
            <a:ext cx="6096851" cy="29948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3208535" y="924607"/>
            <a:ext cx="3083030" cy="41148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09" y="3269791"/>
            <a:ext cx="6096851" cy="342947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3402286">
            <a:off x="2985215" y="2679804"/>
            <a:ext cx="988136" cy="4114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57298">
            <a:off x="3265970" y="2740714"/>
            <a:ext cx="3432387" cy="32060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98" y="5514360"/>
            <a:ext cx="1219200" cy="11849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673090"/>
            <a:ext cx="1219200" cy="11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1730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 Export HOW? = Foreign Trade Policy 2015-20</a:t>
            </a:r>
            <a:endParaRPr lang="en-US" dirty="0"/>
          </a:p>
        </p:txBody>
      </p:sp>
      <p:sp>
        <p:nvSpPr>
          <p:cNvPr id="2" name="Double Brace 1"/>
          <p:cNvSpPr/>
          <p:nvPr/>
        </p:nvSpPr>
        <p:spPr>
          <a:xfrm>
            <a:off x="7528035" y="3468414"/>
            <a:ext cx="3825765" cy="2501462"/>
          </a:xfrm>
          <a:prstGeom prst="bracePair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 exports, </a:t>
            </a:r>
            <a:r>
              <a:rPr lang="en-US" strike="sngStrike" dirty="0" smtClean="0"/>
              <a:t>reduce</a:t>
            </a:r>
            <a:r>
              <a:rPr lang="en-US" dirty="0" smtClean="0"/>
              <a:t> rationalize imports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Dumping: selling @lower price in foreign market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34" y="1004231"/>
            <a:ext cx="2857500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59" y="1902975"/>
            <a:ext cx="2624337" cy="24887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979874">
            <a:off x="4359538" y="1506121"/>
            <a:ext cx="4583919" cy="2308324"/>
          </a:xfrm>
          <a:prstGeom prst="homePlate">
            <a:avLst>
              <a:gd name="adj" fmla="val 25086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4 million </a:t>
            </a:r>
            <a:r>
              <a:rPr lang="en-US" sz="3600" dirty="0" err="1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tonne</a:t>
            </a: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surplus steel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Deliberately sold cheap @India, US, EU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0456" y="4412353"/>
            <a:ext cx="8450317" cy="175432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Aim to put $180-300 /ton, anti dumping duty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On Chinese steel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To protect Indian steel makers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788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21806"/>
            <a:ext cx="3054350" cy="30543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Directorate General of Anti-Dumping and Allied Duties (</a:t>
            </a:r>
            <a:r>
              <a:rPr lang="en-US" dirty="0" smtClean="0"/>
              <a:t>DGAD) – recommends</a:t>
            </a:r>
          </a:p>
          <a:p>
            <a:r>
              <a:rPr lang="en-US" dirty="0" smtClean="0"/>
              <a:t>Under Commerce Ministry</a:t>
            </a:r>
          </a:p>
          <a:p>
            <a:r>
              <a:rPr lang="en-US" dirty="0" smtClean="0"/>
              <a:t>Duty imposed under Custom Tariff Act 1975. (CBEC, FinMin)</a:t>
            </a:r>
          </a:p>
          <a:p>
            <a:r>
              <a:rPr lang="en-US" dirty="0" smtClean="0"/>
              <a:t>Survey: highest # of cases opened in Brazil. Out of them max. against China.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1751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FTP-2015: Export Strategies: Product wise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9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1" y="185540"/>
            <a:ext cx="11942685" cy="622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Counter veiling duty (hypothetical example)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5" y="1008992"/>
            <a:ext cx="2146574" cy="2789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706" y="1008992"/>
            <a:ext cx="2941884" cy="278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889" y="3597679"/>
            <a:ext cx="4583919" cy="2308324"/>
          </a:xfrm>
          <a:prstGeom prst="homePlate">
            <a:avLst>
              <a:gd name="adj" fmla="val 25086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0% excise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Or subsidy given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US Solar panel cost $100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03358" y="3671251"/>
            <a:ext cx="4583919" cy="2308324"/>
          </a:xfrm>
          <a:prstGeom prst="homePlate">
            <a:avLst>
              <a:gd name="adj" fmla="val 25086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10% excise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no subsidy given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Indian Solar panel cost $120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rot="20481046">
            <a:off x="3804034" y="2063462"/>
            <a:ext cx="5864772" cy="120032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$20 CVD on imported solar panel, to give local players equal chance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07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Anti Dumping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Foreign exporter </a:t>
            </a:r>
            <a:r>
              <a:rPr lang="en-US" dirty="0" smtClean="0">
                <a:solidFill>
                  <a:srgbClr val="FFC000"/>
                </a:solidFill>
              </a:rPr>
              <a:t>deliberately</a:t>
            </a:r>
            <a:r>
              <a:rPr lang="en-US" dirty="0" smtClean="0"/>
              <a:t> selling cheaper abroad, than in his home-market.</a:t>
            </a:r>
          </a:p>
          <a:p>
            <a:r>
              <a:rPr lang="en-US" dirty="0" smtClean="0"/>
              <a:t>E.g. Chinese steel.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Subsidies &amp; low taxes by foreign country on their companies.</a:t>
            </a:r>
          </a:p>
          <a:p>
            <a:r>
              <a:rPr lang="en-US" dirty="0" smtClean="0"/>
              <a:t>Vs. high impact of excise duty on </a:t>
            </a:r>
            <a:r>
              <a:rPr lang="en-US" dirty="0" err="1" smtClean="0"/>
              <a:t>lndian</a:t>
            </a:r>
            <a:r>
              <a:rPr lang="en-US" dirty="0" smtClean="0"/>
              <a:t> mfg. company</a:t>
            </a:r>
          </a:p>
          <a:p>
            <a:r>
              <a:rPr lang="en-US" dirty="0" smtClean="0"/>
              <a:t>CVD on imports To provide level playing field.</a:t>
            </a:r>
          </a:p>
          <a:p>
            <a:r>
              <a:rPr lang="en-US" dirty="0" smtClean="0"/>
              <a:t>Survey: abolish CVD in GST. Imports = custom + IGST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Ref: L4/P4.pptx for more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Counter Veiling Duty (CVD)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817785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 exports, </a:t>
            </a:r>
            <a:r>
              <a:rPr lang="en-US" strike="sngStrike" dirty="0" smtClean="0"/>
              <a:t>reduce</a:t>
            </a:r>
            <a:r>
              <a:rPr lang="en-US" dirty="0" smtClean="0"/>
              <a:t> rationalize imports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003534"/>
              </p:ext>
            </p:extLst>
          </p:nvPr>
        </p:nvGraphicFramePr>
        <p:xfrm>
          <a:off x="115614" y="914400"/>
          <a:ext cx="11238186" cy="5864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FTP-2015: Duty scrip schemes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export from India scheme (SEIS): 5% scrip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4" y="1873469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92" y="3329788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76" y="1929962"/>
            <a:ext cx="3175876" cy="2381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41" y="3939388"/>
            <a:ext cx="1506920" cy="15069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0743" y="1147022"/>
            <a:ext cx="1763298" cy="646331"/>
          </a:xfrm>
          <a:prstGeom prst="homePlate">
            <a:avLst>
              <a:gd name="adj" fmla="val 33842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$100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21044952">
            <a:off x="3203027" y="4928646"/>
            <a:ext cx="3732487" cy="646331"/>
          </a:xfrm>
          <a:prstGeom prst="homePlate">
            <a:avLst>
              <a:gd name="adj" fmla="val 33842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$5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9211" y="990019"/>
            <a:ext cx="1763298" cy="1273016"/>
          </a:xfrm>
          <a:prstGeom prst="downArrowCallou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$</a:t>
            </a:r>
            <a:r>
              <a:rPr lang="en-US" sz="48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100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11" y="4709220"/>
            <a:ext cx="1974889" cy="21487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59513" y="3948823"/>
            <a:ext cx="3732487" cy="1200329"/>
          </a:xfrm>
          <a:prstGeom prst="homePlate">
            <a:avLst>
              <a:gd name="adj" fmla="val 33842"/>
            </a:avLst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Can use paying Taxes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343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3847306"/>
            <a:ext cx="12192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Payment of </a:t>
            </a:r>
            <a:r>
              <a:rPr lang="en-US" dirty="0" smtClean="0">
                <a:solidFill>
                  <a:srgbClr val="FFC000"/>
                </a:solidFill>
              </a:rPr>
              <a:t>Customs Duties </a:t>
            </a:r>
            <a:r>
              <a:rPr lang="en-US" dirty="0" smtClean="0"/>
              <a:t>to  import of inputs </a:t>
            </a:r>
          </a:p>
          <a:p>
            <a:pPr fontAlgn="ctr"/>
            <a:r>
              <a:rPr lang="en-US" dirty="0" smtClean="0"/>
              <a:t>Payment of </a:t>
            </a:r>
            <a:r>
              <a:rPr lang="en-US" dirty="0" smtClean="0">
                <a:solidFill>
                  <a:srgbClr val="FFC000"/>
                </a:solidFill>
              </a:rPr>
              <a:t>Excise Duties </a:t>
            </a:r>
            <a:r>
              <a:rPr lang="en-US" dirty="0" smtClean="0"/>
              <a:t>on domestic procurement of inputs or goods</a:t>
            </a:r>
            <a:r>
              <a:rPr lang="en-US" dirty="0"/>
              <a:t>.</a:t>
            </a:r>
            <a:endParaRPr lang="en-US" dirty="0" smtClean="0"/>
          </a:p>
          <a:p>
            <a:pPr fontAlgn="ctr"/>
            <a:r>
              <a:rPr lang="en-US" dirty="0" smtClean="0"/>
              <a:t>Payment of </a:t>
            </a:r>
            <a:r>
              <a:rPr lang="en-US" dirty="0" smtClean="0">
                <a:solidFill>
                  <a:srgbClr val="FFC000"/>
                </a:solidFill>
              </a:rPr>
              <a:t>Service Tax </a:t>
            </a:r>
            <a:r>
              <a:rPr lang="en-US" dirty="0" smtClean="0"/>
              <a:t>on procurement of services</a:t>
            </a:r>
          </a:p>
          <a:p>
            <a:pPr fontAlgn="ctr"/>
            <a:r>
              <a:rPr lang="en-US" dirty="0" smtClean="0"/>
              <a:t>Payment </a:t>
            </a:r>
            <a:r>
              <a:rPr lang="en-US" dirty="0" smtClean="0">
                <a:solidFill>
                  <a:srgbClr val="FFC000"/>
                </a:solidFill>
              </a:rPr>
              <a:t>other fees.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MEIS &amp; SEIS scrip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5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SEZ/EOU/EHTP/BPT/FTWZ</a:t>
            </a:r>
            <a:endParaRPr lang="en-US" dirty="0"/>
          </a:p>
          <a:p>
            <a:pPr fontAlgn="ctr"/>
            <a:r>
              <a:rPr lang="en-US" dirty="0"/>
              <a:t>Red sanders and beach </a:t>
            </a:r>
            <a:r>
              <a:rPr lang="en-US" dirty="0" smtClean="0"/>
              <a:t>sand (Environment)</a:t>
            </a:r>
            <a:endParaRPr lang="en-US" dirty="0"/>
          </a:p>
          <a:p>
            <a:pPr fontAlgn="ctr"/>
            <a:r>
              <a:rPr lang="en-US" dirty="0" smtClean="0"/>
              <a:t>Diamond, </a:t>
            </a:r>
            <a:r>
              <a:rPr lang="en-US" dirty="0"/>
              <a:t>Gold, Silver, </a:t>
            </a:r>
            <a:r>
              <a:rPr lang="en-US" dirty="0" smtClean="0"/>
              <a:t>Platinum</a:t>
            </a:r>
            <a:r>
              <a:rPr lang="en-US" dirty="0"/>
              <a:t> </a:t>
            </a:r>
            <a:r>
              <a:rPr lang="en-US" dirty="0" smtClean="0"/>
              <a:t>(CAD)</a:t>
            </a:r>
          </a:p>
          <a:p>
            <a:pPr fontAlgn="ctr"/>
            <a:r>
              <a:rPr lang="en-US" dirty="0" smtClean="0"/>
              <a:t>Mineral ores (need for Make in India)</a:t>
            </a:r>
            <a:endParaRPr lang="en-US" dirty="0"/>
          </a:p>
          <a:p>
            <a:pPr fontAlgn="ctr"/>
            <a:r>
              <a:rPr lang="en-US" dirty="0"/>
              <a:t>Cereals, sugars, milk, </a:t>
            </a:r>
            <a:r>
              <a:rPr lang="en-US" dirty="0" smtClean="0"/>
              <a:t>meat. (inflation &amp; food security)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MEIS not applicable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5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err="1"/>
              <a:t>Vishesh</a:t>
            </a:r>
            <a:r>
              <a:rPr lang="en-US" dirty="0"/>
              <a:t> </a:t>
            </a:r>
            <a:r>
              <a:rPr lang="en-US" dirty="0" err="1"/>
              <a:t>Krishi</a:t>
            </a:r>
            <a:r>
              <a:rPr lang="en-US" dirty="0"/>
              <a:t> and Gram </a:t>
            </a:r>
            <a:r>
              <a:rPr lang="en-US" dirty="0" err="1"/>
              <a:t>Udyog</a:t>
            </a:r>
            <a:r>
              <a:rPr lang="en-US" dirty="0"/>
              <a:t> Yojana (VKGUY</a:t>
            </a:r>
            <a:r>
              <a:rPr lang="en-US" dirty="0" smtClean="0"/>
              <a:t>): </a:t>
            </a:r>
            <a:r>
              <a:rPr lang="en-US" dirty="0" smtClean="0">
                <a:solidFill>
                  <a:srgbClr val="FFFF00"/>
                </a:solidFill>
              </a:rPr>
              <a:t>5%</a:t>
            </a:r>
            <a:r>
              <a:rPr lang="en-US" dirty="0" smtClean="0"/>
              <a:t> duty credit scrip</a:t>
            </a:r>
          </a:p>
          <a:p>
            <a:pPr fontAlgn="ctr"/>
            <a:r>
              <a:rPr lang="en-US" dirty="0"/>
              <a:t>Merchandise Exports from India Scheme (</a:t>
            </a:r>
            <a:r>
              <a:rPr lang="en-US" dirty="0" smtClean="0"/>
              <a:t>MEIS): only </a:t>
            </a:r>
            <a:r>
              <a:rPr lang="en-US" dirty="0" smtClean="0">
                <a:solidFill>
                  <a:srgbClr val="FFFF00"/>
                </a:solidFill>
              </a:rPr>
              <a:t>3%</a:t>
            </a:r>
            <a:r>
              <a:rPr lang="en-US" dirty="0" smtClean="0"/>
              <a:t> duty credit scrip</a:t>
            </a:r>
          </a:p>
          <a:p>
            <a:pPr fontAlgn="ctr"/>
            <a:r>
              <a:rPr lang="en-US" dirty="0" smtClean="0"/>
              <a:t>Kenya &amp; East African tea nations </a:t>
            </a:r>
            <a:r>
              <a:rPr lang="en-US" dirty="0" smtClean="0"/>
              <a:t>capturing our Russia, CIS, Iran market.</a:t>
            </a:r>
            <a:endParaRPr lang="en-US" dirty="0" smtClean="0"/>
          </a:p>
          <a:p>
            <a:pPr fontAlgn="ctr"/>
            <a:r>
              <a:rPr lang="en-US" dirty="0" smtClean="0"/>
              <a:t>Lobby wants </a:t>
            </a:r>
            <a:r>
              <a:rPr lang="en-US" dirty="0" smtClean="0">
                <a:solidFill>
                  <a:srgbClr val="FFFF00"/>
                </a:solidFill>
              </a:rPr>
              <a:t>7%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MEIS: tea companies unhappy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70887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 exports, </a:t>
            </a:r>
            <a:r>
              <a:rPr lang="en-US" strike="sngStrike" dirty="0" smtClean="0"/>
              <a:t>reduce</a:t>
            </a:r>
            <a:r>
              <a:rPr lang="en-US" dirty="0" smtClean="0"/>
              <a:t> rationalize imports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89582" y="4316684"/>
            <a:ext cx="6202418" cy="1938992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Export promotion capital goods scheme: duty free import of machinery, software, spare parts, catalysts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Handholding New exporters, advanced authorization for raw material import</a:t>
            </a:r>
            <a:endParaRPr lang="en-US" sz="3600" dirty="0">
              <a:solidFill>
                <a:schemeClr val="tx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" name="Right Arrow 1"/>
          <p:cNvSpPr/>
          <p:nvPr/>
        </p:nvSpPr>
        <p:spPr>
          <a:xfrm rot="20327759">
            <a:off x="4824249" y="4991891"/>
            <a:ext cx="1429406" cy="126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538952" y="5946003"/>
            <a:ext cx="607859" cy="309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7437" y="5187103"/>
            <a:ext cx="1763298" cy="646331"/>
          </a:xfrm>
          <a:prstGeom prst="homePlate">
            <a:avLst>
              <a:gd name="adj" fmla="val 33842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tx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existing</a:t>
            </a:r>
            <a:endParaRPr lang="en-US" sz="4800" dirty="0">
              <a:solidFill>
                <a:schemeClr val="tx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1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Inflation, food security</a:t>
            </a:r>
          </a:p>
          <a:p>
            <a:r>
              <a:rPr lang="en-US" dirty="0" smtClean="0"/>
              <a:t>On / off export policy…x</a:t>
            </a:r>
          </a:p>
          <a:p>
            <a:r>
              <a:rPr lang="en-US" dirty="0" smtClean="0"/>
              <a:t>Open export policy….yes</a:t>
            </a:r>
          </a:p>
          <a:p>
            <a:r>
              <a:rPr lang="en-US" dirty="0" smtClean="0"/>
              <a:t>Post harvest, cold storage, farm2port connectivity</a:t>
            </a:r>
          </a:p>
          <a:p>
            <a:r>
              <a:rPr lang="en-US" dirty="0"/>
              <a:t>SPS: stringent quality norms in Advance</a:t>
            </a:r>
            <a:r>
              <a:rPr lang="en-US" dirty="0" smtClean="0"/>
              <a:t>. </a:t>
            </a:r>
            <a:r>
              <a:rPr lang="en-US" dirty="0" err="1" smtClean="0"/>
              <a:t>E.g</a:t>
            </a:r>
            <a:r>
              <a:rPr lang="en-US" dirty="0" smtClean="0"/>
              <a:t> only APEDA certified exporters can send Mangoes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Agriculture</a:t>
            </a:r>
            <a:br>
              <a:rPr lang="en-US" dirty="0" smtClean="0"/>
            </a:br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State/union agencies will not seize / delay Export consignment. If doubt, ask for undertaking from exporter.</a:t>
            </a:r>
          </a:p>
          <a:p>
            <a:pPr fontAlgn="ctr"/>
            <a:r>
              <a:rPr lang="en-US" dirty="0"/>
              <a:t>If export stock seized for irregularity - release in 7 days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Transport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Single window 24/7 custom clearances @18 sea ports and 17 airports.</a:t>
            </a:r>
          </a:p>
          <a:p>
            <a:pPr fontAlgn="ctr"/>
            <a:r>
              <a:rPr lang="en-US" dirty="0" smtClean="0"/>
              <a:t>Faster </a:t>
            </a:r>
            <a:r>
              <a:rPr lang="en-US" dirty="0"/>
              <a:t>clearance to agro/perishable produce.</a:t>
            </a:r>
          </a:p>
          <a:p>
            <a:pPr fontAlgn="ctr"/>
            <a:r>
              <a:rPr lang="en-US" dirty="0"/>
              <a:t>Custom duty: self-assessment permitted.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Transport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ctr"/>
            <a:r>
              <a:rPr lang="en-US" dirty="0"/>
              <a:t>Indian trade portal (</a:t>
            </a:r>
            <a:r>
              <a:rPr lang="en-US" dirty="0">
                <a:hlinkClick r:id="rId4"/>
              </a:rPr>
              <a:t>indiantradeportal.in</a:t>
            </a:r>
            <a:r>
              <a:rPr lang="en-US" dirty="0"/>
              <a:t>) : info. on foreign market tax regimes, provisions of trade agreements</a:t>
            </a:r>
            <a:endParaRPr lang="en-US" dirty="0" smtClean="0">
              <a:hlinkClick r:id="rId5"/>
            </a:endParaRPr>
          </a:p>
          <a:p>
            <a:pPr fontAlgn="ctr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://dgft.gov.in</a:t>
            </a:r>
            <a:r>
              <a:rPr lang="en-US" dirty="0"/>
              <a:t> : Exporter importer profile. Once PAN card, registration details, mobile number, email id etc. registered, no need to upload every time</a:t>
            </a:r>
            <a:r>
              <a:rPr lang="en-US" dirty="0" smtClean="0"/>
              <a:t>. (one type of “</a:t>
            </a:r>
            <a:r>
              <a:rPr lang="en-US" dirty="0" smtClean="0">
                <a:solidFill>
                  <a:srgbClr val="FFC000"/>
                </a:solidFill>
              </a:rPr>
              <a:t>DIGITAL LOCKER</a:t>
            </a:r>
            <a:r>
              <a:rPr lang="en-US" dirty="0" smtClean="0"/>
              <a:t>”)</a:t>
            </a:r>
            <a:endParaRPr lang="en-US" dirty="0"/>
          </a:p>
          <a:p>
            <a:pPr fontAlgn="ctr"/>
            <a:r>
              <a:rPr lang="en-US" dirty="0" smtClean="0"/>
              <a:t>upload </a:t>
            </a:r>
            <a:r>
              <a:rPr lang="en-US" dirty="0"/>
              <a:t>documents by Chartered Accountant / Company Secretary / Cost Accountant </a:t>
            </a:r>
            <a:endParaRPr lang="en-US" dirty="0" smtClean="0"/>
          </a:p>
          <a:p>
            <a:pPr fontAlgn="ctr"/>
            <a:r>
              <a:rPr lang="en-US" dirty="0" smtClean="0"/>
              <a:t>Facility </a:t>
            </a:r>
            <a:r>
              <a:rPr lang="en-US" dirty="0"/>
              <a:t>to pay fees /taxes online</a:t>
            </a:r>
            <a:r>
              <a:rPr lang="en-US" dirty="0" smtClean="0"/>
              <a:t>.</a:t>
            </a:r>
          </a:p>
          <a:p>
            <a:pPr fontAlgn="ctr"/>
            <a:r>
              <a:rPr lang="en-US" dirty="0"/>
              <a:t>E-BRC (Electronic Bank </a:t>
            </a:r>
            <a:r>
              <a:rPr lang="en-US" dirty="0" err="1"/>
              <a:t>Realisation</a:t>
            </a:r>
            <a:r>
              <a:rPr lang="en-US" dirty="0"/>
              <a:t> Certificate) = faster duty scrip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E-Governance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of docs. Required for import export</a:t>
            </a:r>
          </a:p>
          <a:p>
            <a:r>
              <a:rPr lang="en-US" dirty="0" smtClean="0"/>
              <a:t>Only 3</a:t>
            </a:r>
          </a:p>
          <a:p>
            <a:r>
              <a:rPr lang="en-US" dirty="0" smtClean="0"/>
              <a:t>Max. Time for clearance</a:t>
            </a:r>
          </a:p>
          <a:p>
            <a:r>
              <a:rPr lang="en-US" dirty="0" smtClean="0"/>
              <a:t>3 months</a:t>
            </a:r>
          </a:p>
          <a:p>
            <a:r>
              <a:rPr lang="en-US" dirty="0" smtClean="0"/>
              <a:t>Cost of import export</a:t>
            </a:r>
          </a:p>
          <a:p>
            <a:r>
              <a:rPr lang="en-US" dirty="0" smtClean="0"/>
              <a:t>reduced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E-Governance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939223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 exports, </a:t>
            </a:r>
            <a:r>
              <a:rPr lang="en-US" strike="sngStrike" dirty="0" smtClean="0"/>
              <a:t>reduce</a:t>
            </a:r>
            <a:r>
              <a:rPr lang="en-US" dirty="0" smtClean="0"/>
              <a:t> rationalize imports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3847306"/>
            <a:ext cx="1219200" cy="12192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India business </a:t>
            </a:r>
            <a:r>
              <a:rPr lang="en-US" dirty="0"/>
              <a:t>leaders - goods, services</a:t>
            </a:r>
          </a:p>
          <a:p>
            <a:pPr fontAlgn="ctr"/>
            <a:r>
              <a:rPr lang="en-US" dirty="0"/>
              <a:t>who have excelled in international trade</a:t>
            </a:r>
          </a:p>
          <a:p>
            <a:pPr fontAlgn="ctr"/>
            <a:r>
              <a:rPr lang="en-US" dirty="0" smtClean="0"/>
              <a:t>Expected </a:t>
            </a:r>
            <a:r>
              <a:rPr lang="en-US" dirty="0"/>
              <a:t>to mentor new entrepreneurs</a:t>
            </a:r>
          </a:p>
          <a:p>
            <a:pPr fontAlgn="ctr"/>
            <a:r>
              <a:rPr lang="en-US" dirty="0"/>
              <a:t>Status recognition depends upon export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3847306"/>
            <a:ext cx="1219200" cy="1219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887" y="994388"/>
            <a:ext cx="8079982" cy="366169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7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ctr"/>
            <a:r>
              <a:rPr lang="en-US" dirty="0"/>
              <a:t>Preferential treatment and priority in handling of their consignments by the concerned agencies. </a:t>
            </a:r>
          </a:p>
          <a:p>
            <a:pPr fontAlgn="ctr"/>
            <a:r>
              <a:rPr lang="en-US" dirty="0"/>
              <a:t>Authorization and Customs Clearances for both imports and exports may be granted on self-declaration basis</a:t>
            </a:r>
            <a:r>
              <a:rPr lang="en-US" dirty="0" smtClean="0"/>
              <a:t>.</a:t>
            </a:r>
          </a:p>
          <a:p>
            <a:pPr fontAlgn="ctr"/>
            <a:r>
              <a:rPr lang="en-US" dirty="0"/>
              <a:t>self-certify their manufactured goods</a:t>
            </a:r>
          </a:p>
          <a:p>
            <a:pPr fontAlgn="ctr"/>
            <a:r>
              <a:rPr lang="en-US" dirty="0" smtClean="0"/>
              <a:t>Exemption </a:t>
            </a:r>
            <a:r>
              <a:rPr lang="en-US" dirty="0"/>
              <a:t>from furnishing of Bank </a:t>
            </a:r>
            <a:r>
              <a:rPr lang="en-US" dirty="0" smtClean="0"/>
              <a:t>Guarantees</a:t>
            </a:r>
            <a:r>
              <a:rPr lang="en-US" dirty="0"/>
              <a:t> </a:t>
            </a:r>
            <a:r>
              <a:rPr lang="en-US" dirty="0" smtClean="0"/>
              <a:t>/ documents</a:t>
            </a:r>
            <a:endParaRPr lang="en-US" dirty="0"/>
          </a:p>
          <a:p>
            <a:pPr fontAlgn="ctr"/>
            <a:r>
              <a:rPr lang="en-US" dirty="0" smtClean="0"/>
              <a:t>Can </a:t>
            </a:r>
            <a:r>
              <a:rPr lang="en-US" dirty="0"/>
              <a:t>setup new export </a:t>
            </a:r>
            <a:r>
              <a:rPr lang="en-US" dirty="0" smtClean="0"/>
              <a:t>Warehouses.</a:t>
            </a:r>
            <a:endParaRPr lang="en-US" dirty="0"/>
          </a:p>
          <a:p>
            <a:pPr fontAlgn="ctr"/>
            <a:r>
              <a:rPr lang="en-US" dirty="0" smtClean="0"/>
              <a:t>Preferential </a:t>
            </a:r>
            <a:r>
              <a:rPr lang="en-US" dirty="0"/>
              <a:t>treatment: PTA, FTA, CECA related documents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holder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Benefits of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57764"/>
            <a:ext cx="1219200" cy="1219200"/>
          </a:xfrm>
        </p:spPr>
      </p:pic>
    </p:spTree>
    <p:extLst>
      <p:ext uri="{BB962C8B-B14F-4D97-AF65-F5344CB8AC3E}">
        <p14:creationId xmlns:p14="http://schemas.microsoft.com/office/powerpoint/2010/main" val="24571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485" y="2736850"/>
            <a:ext cx="2668431" cy="344011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States </a:t>
            </a:r>
            <a:r>
              <a:rPr lang="en-US" dirty="0" smtClean="0"/>
              <a:t>asked to form their own strategies for export</a:t>
            </a:r>
          </a:p>
          <a:p>
            <a:r>
              <a:rPr lang="en-US" dirty="0" smtClean="0"/>
              <a:t>State Export </a:t>
            </a:r>
            <a:r>
              <a:rPr lang="en-US" dirty="0"/>
              <a:t>commissioner to liaison with </a:t>
            </a:r>
            <a:r>
              <a:rPr lang="en-US" dirty="0" smtClean="0"/>
              <a:t>union government</a:t>
            </a:r>
            <a:endParaRPr lang="en-US" dirty="0"/>
          </a:p>
          <a:p>
            <a:r>
              <a:rPr lang="en-US" dirty="0" smtClean="0"/>
              <a:t>Export </a:t>
            </a:r>
            <a:r>
              <a:rPr lang="en-US" dirty="0"/>
              <a:t>awards to </a:t>
            </a:r>
            <a:r>
              <a:rPr lang="en-US" dirty="0" smtClean="0"/>
              <a:t>motivate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Involving states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6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98743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 exports, </a:t>
            </a:r>
            <a:r>
              <a:rPr lang="en-US" strike="sngStrike" dirty="0" smtClean="0"/>
              <a:t>reduce</a:t>
            </a:r>
            <a:r>
              <a:rPr lang="en-US" dirty="0" smtClean="0"/>
              <a:t> rationalize imports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 farming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Premium market in Jap, EU, USA</a:t>
            </a:r>
          </a:p>
          <a:p>
            <a:r>
              <a:rPr lang="en-US" dirty="0" smtClean="0"/>
              <a:t>Promote more in NE</a:t>
            </a:r>
          </a:p>
          <a:p>
            <a:r>
              <a:rPr lang="en-US" dirty="0"/>
              <a:t>Sikkim declared as “Organic state</a:t>
            </a:r>
            <a:r>
              <a:rPr lang="en-US" dirty="0" smtClean="0"/>
              <a:t>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&gt;50lakh </a:t>
            </a:r>
            <a:r>
              <a:rPr lang="en-US" dirty="0" smtClean="0"/>
              <a:t>Indians, 50% women</a:t>
            </a:r>
            <a:endParaRPr lang="en-US" dirty="0"/>
          </a:p>
          <a:p>
            <a:r>
              <a:rPr lang="en-US" dirty="0"/>
              <a:t>Tea Productivity stagnant, Pesticide limit </a:t>
            </a:r>
            <a:r>
              <a:rPr lang="en-US" dirty="0" smtClean="0"/>
              <a:t>issues, Kenya compete</a:t>
            </a:r>
            <a:endParaRPr lang="en-US" dirty="0"/>
          </a:p>
          <a:p>
            <a:r>
              <a:rPr lang="en-US" dirty="0"/>
              <a:t>Coffee: pest attack = R&amp;D</a:t>
            </a:r>
          </a:p>
          <a:p>
            <a:r>
              <a:rPr lang="en-US" dirty="0"/>
              <a:t>Rubber Expand to Odisha, Maharashtra, Chhattisgarh, JHK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Plantation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884738"/>
            <a:ext cx="1973262" cy="1973262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</p:spTree>
    <p:extLst>
      <p:ext uri="{BB962C8B-B14F-4D97-AF65-F5344CB8AC3E}">
        <p14:creationId xmlns:p14="http://schemas.microsoft.com/office/powerpoint/2010/main" val="22230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L3/P4: Latest member: Yemen (2014, June)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mzv.cz/public/63/56/3f/454312_323157_wto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0" y="2900363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9</a:t>
            </a:r>
            <a:r>
              <a:rPr lang="en-US" baseline="30000" dirty="0" smtClean="0"/>
              <a:t>th</a:t>
            </a:r>
            <a:r>
              <a:rPr lang="en-US" dirty="0" smtClean="0"/>
              <a:t> Ministerial, Bali Indonesia, Dec’13</a:t>
            </a:r>
          </a:p>
          <a:p>
            <a:r>
              <a:rPr lang="en-US" dirty="0"/>
              <a:t>L.D.C. Duty free quota free market </a:t>
            </a:r>
            <a:r>
              <a:rPr lang="en-US" dirty="0" smtClean="0"/>
              <a:t>access. </a:t>
            </a:r>
            <a:r>
              <a:rPr lang="en-US" dirty="0" err="1" smtClean="0"/>
              <a:t>E.g.No</a:t>
            </a:r>
            <a:r>
              <a:rPr lang="en-US" dirty="0" smtClean="0"/>
              <a:t> fees on business visa</a:t>
            </a:r>
            <a:r>
              <a:rPr lang="en-US" dirty="0" smtClean="0"/>
              <a:t>.</a:t>
            </a:r>
          </a:p>
          <a:p>
            <a:r>
              <a:rPr lang="en-US" dirty="0"/>
              <a:t>Peace clause (</a:t>
            </a:r>
            <a:r>
              <a:rPr lang="en-US" dirty="0">
                <a:solidFill>
                  <a:srgbClr val="FFC000"/>
                </a:solidFill>
              </a:rPr>
              <a:t>L3/P4.pptx</a:t>
            </a:r>
            <a:r>
              <a:rPr lang="en-US" dirty="0"/>
              <a:t>)</a:t>
            </a:r>
          </a:p>
          <a:p>
            <a:r>
              <a:rPr lang="en-US" dirty="0" smtClean="0"/>
              <a:t>Trade </a:t>
            </a:r>
            <a:r>
              <a:rPr lang="en-US" dirty="0" smtClean="0"/>
              <a:t>facilitation agreement (TFA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br>
              <a:rPr lang="en-US" dirty="0" smtClean="0"/>
            </a:br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Bali Summit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397" y="170273"/>
            <a:ext cx="3091017" cy="2318263"/>
          </a:xfrm>
          <a:prstGeom prst="rect">
            <a:avLst/>
          </a:prstGeom>
        </p:spPr>
      </p:pic>
      <p:pic>
        <p:nvPicPr>
          <p:cNvPr id="1026" name="Picture 2" descr="http://i.ytimg.com/vi/1YITz34raoA/m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4"/>
          <a:stretch/>
        </p:blipFill>
        <p:spPr bwMode="auto">
          <a:xfrm>
            <a:off x="283590" y="631013"/>
            <a:ext cx="3408408" cy="222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72" y="2488536"/>
            <a:ext cx="3417625" cy="52322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BEFORE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8720" y="118658"/>
            <a:ext cx="4978400" cy="2739211"/>
          </a:xfrm>
          <a:prstGeom prst="homePlate">
            <a:avLst>
              <a:gd name="adj" fmla="val 1763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Trade Facilitation Agreement (TFA)</a:t>
            </a:r>
          </a:p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Bali Summit, </a:t>
            </a:r>
          </a:p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Dec 2013</a:t>
            </a:r>
          </a:p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To be Effective from 2015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68398" y="2488536"/>
            <a:ext cx="3091016" cy="52322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AFTER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3895872"/>
            <a:ext cx="4622800" cy="132343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>
                <a:latin typeface="Franklin Gothic Demi Cond" panose="020B0706030402020204" pitchFamily="34" charset="0"/>
              </a:rPr>
              <a:t>▲$1 Trillion GDP</a:t>
            </a:r>
          </a:p>
          <a:p>
            <a:r>
              <a:rPr lang="en-US" sz="4000" dirty="0" smtClean="0">
                <a:latin typeface="Franklin Gothic Demi Cond" panose="020B0706030402020204" pitchFamily="34" charset="0"/>
              </a:rPr>
              <a:t>▲ 21 million jobs</a:t>
            </a:r>
            <a:endParaRPr lang="en-US" sz="4000" dirty="0">
              <a:latin typeface="Franklin Gothic Demi Cond" panose="020B07060304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8568" y="3144945"/>
            <a:ext cx="2590674" cy="75092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942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BENEFIT?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155" y="115077"/>
            <a:ext cx="3426842" cy="52322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Customs Clearance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90" y="3520409"/>
            <a:ext cx="6787770" cy="2554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Franklin Gothic Demi Cond" panose="020B0706030402020204" pitchFamily="34" charset="0"/>
              </a:rPr>
              <a:t>Apply, pay fees/taxes Online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Franklin Gothic Demi Cond" panose="020B0706030402020204" pitchFamily="34" charset="0"/>
              </a:rPr>
              <a:t>Single window for </a:t>
            </a:r>
            <a:r>
              <a:rPr lang="en-US" sz="3200" dirty="0" err="1" smtClean="0">
                <a:latin typeface="Franklin Gothic Demi Cond" panose="020B0706030402020204" pitchFamily="34" charset="0"/>
              </a:rPr>
              <a:t>docu</a:t>
            </a:r>
            <a:r>
              <a:rPr lang="en-US" sz="3200" dirty="0" smtClean="0">
                <a:latin typeface="Franklin Gothic Demi Cond" panose="020B0706030402020204" pitchFamily="34" charset="0"/>
              </a:rPr>
              <a:t>.-check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Franklin Gothic Demi Cond" panose="020B0706030402020204" pitchFamily="34" charset="0"/>
              </a:rPr>
              <a:t>Faster clearance to perishable goods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Franklin Gothic Demi Cond" panose="020B0706030402020204" pitchFamily="34" charset="0"/>
              </a:rPr>
              <a:t>No middlemen/agent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Franklin Gothic Demi Cond" panose="020B0706030402020204" pitchFamily="34" charset="0"/>
              </a:rPr>
              <a:t>Coordination bodies @ Nat.+</a:t>
            </a:r>
            <a:r>
              <a:rPr lang="en-US" sz="3200" dirty="0" err="1" smtClean="0">
                <a:latin typeface="Franklin Gothic Demi Cond" panose="020B0706030402020204" pitchFamily="34" charset="0"/>
              </a:rPr>
              <a:t>Intl.level</a:t>
            </a:r>
            <a:endParaRPr lang="en-US" sz="3200" dirty="0">
              <a:latin typeface="Franklin Gothic Demi Cond" panose="020B07060304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5496" y="4750022"/>
            <a:ext cx="5272024" cy="1895296"/>
          </a:xfrm>
          <a:prstGeom prst="lef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Demi Cond" panose="020B0706030402020204" pitchFamily="34" charset="0"/>
              </a:rPr>
              <a:t>All this to be done under Foreign trade policy 2015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96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8" grpId="0" animBg="1"/>
      <p:bldP spid="7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824869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 exports, </a:t>
            </a:r>
            <a:r>
              <a:rPr lang="en-US" strike="sngStrike" dirty="0" smtClean="0"/>
              <a:t>reduce</a:t>
            </a:r>
            <a:r>
              <a:rPr lang="en-US" dirty="0" smtClean="0"/>
              <a:t> rationalize imports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1965: Export processing zone @</a:t>
            </a:r>
            <a:r>
              <a:rPr lang="en-US" dirty="0" err="1" smtClean="0"/>
              <a:t>Kandla</a:t>
            </a:r>
            <a:r>
              <a:rPr lang="en-US" dirty="0" smtClean="0"/>
              <a:t>, Gujarat</a:t>
            </a:r>
          </a:p>
          <a:p>
            <a:r>
              <a:rPr lang="en-US" dirty="0" smtClean="0"/>
              <a:t>2005: SEZ Act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SEZ Bottom-line: </a:t>
            </a:r>
            <a:r>
              <a:rPr lang="en-US" dirty="0" smtClean="0"/>
              <a:t>Export promotion through tax incentive.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</a:t>
            </a:r>
            <a:br>
              <a:rPr lang="en-US" dirty="0" smtClean="0"/>
            </a:br>
            <a:r>
              <a:rPr lang="en-US" dirty="0" smtClean="0"/>
              <a:t>economic</a:t>
            </a:r>
            <a:br>
              <a:rPr lang="en-US" dirty="0" smtClean="0"/>
            </a:br>
            <a:r>
              <a:rPr lang="en-US" dirty="0" smtClean="0"/>
              <a:t>zones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751905"/>
              </p:ext>
            </p:extLst>
          </p:nvPr>
        </p:nvGraphicFramePr>
        <p:xfrm>
          <a:off x="346842" y="646114"/>
          <a:ext cx="8050923" cy="5349556"/>
        </p:xfrm>
        <a:graphic>
          <a:graphicData uri="http://schemas.openxmlformats.org/drawingml/2006/table">
            <a:tbl>
              <a:tblPr/>
              <a:tblGrid>
                <a:gridCol w="2759160"/>
                <a:gridCol w="2082182"/>
                <a:gridCol w="3209581"/>
              </a:tblGrid>
              <a:tr h="133738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Parameter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2006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2014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38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Exports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22k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5 lakh crores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38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Investment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4k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4 lakh crores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38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Jobs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1.3 lakh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13 lakh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SEZ</a:t>
            </a:r>
            <a:br>
              <a:rPr lang="en-US" dirty="0" smtClean="0"/>
            </a:br>
            <a:r>
              <a:rPr lang="en-US" dirty="0" smtClean="0"/>
              <a:t>has benefited India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</a:t>
            </a:r>
            <a:r>
              <a:rPr lang="en-US" dirty="0"/>
              <a:t>repeat clearances to import </a:t>
            </a:r>
            <a:r>
              <a:rPr lang="en-US" dirty="0" smtClean="0"/>
              <a:t>of raw material, export of finished goods. </a:t>
            </a:r>
          </a:p>
          <a:p>
            <a:r>
              <a:rPr lang="en-US" dirty="0" smtClean="0"/>
              <a:t>Develop </a:t>
            </a:r>
            <a:r>
              <a:rPr lang="en-US" dirty="0"/>
              <a:t>world class infra</a:t>
            </a:r>
            <a:r>
              <a:rPr lang="en-US" dirty="0" smtClean="0"/>
              <a:t>. With upstream, downstream, road, rail and port connectivity.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SEZ</a:t>
            </a:r>
            <a:br>
              <a:rPr lang="en-US" dirty="0" smtClean="0"/>
            </a:br>
            <a:r>
              <a:rPr lang="en-US" dirty="0" smtClean="0"/>
              <a:t>improve following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ORIENTED UNITS (EOUs), </a:t>
            </a:r>
          </a:p>
          <a:p>
            <a:r>
              <a:rPr lang="en-US" dirty="0" smtClean="0"/>
              <a:t>ELECTRONICS HARDWARE TECHNOLOGY PARKS (EHTPs), </a:t>
            </a:r>
          </a:p>
          <a:p>
            <a:r>
              <a:rPr lang="en-US" dirty="0" smtClean="0"/>
              <a:t>SOFTWARE TECHNOLOGY PARKS (STPs)</a:t>
            </a:r>
          </a:p>
          <a:p>
            <a:r>
              <a:rPr lang="en-US" dirty="0" smtClean="0"/>
              <a:t>BIO-TECHNOLOGY PARKS (BTPs)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units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/>
            <a:r>
              <a:rPr lang="en-US" dirty="0"/>
              <a:t>Can import raw material /components /machinery </a:t>
            </a:r>
            <a:r>
              <a:rPr lang="en-US" dirty="0" smtClean="0">
                <a:solidFill>
                  <a:srgbClr val="FFC000"/>
                </a:solidFill>
              </a:rPr>
              <a:t>@0% custom </a:t>
            </a:r>
            <a:r>
              <a:rPr lang="en-US" dirty="0">
                <a:solidFill>
                  <a:srgbClr val="FFC000"/>
                </a:solidFill>
              </a:rPr>
              <a:t>duty</a:t>
            </a:r>
            <a:r>
              <a:rPr lang="en-US" dirty="0"/>
              <a:t>. Condition- must export back.</a:t>
            </a:r>
          </a:p>
          <a:p>
            <a:pPr fontAlgn="ctr"/>
            <a:r>
              <a:rPr lang="en-US" dirty="0"/>
              <a:t>Faster clearance to their </a:t>
            </a:r>
            <a:r>
              <a:rPr lang="en-US" dirty="0" smtClean="0"/>
              <a:t>(</a:t>
            </a:r>
            <a:r>
              <a:rPr lang="en-US" dirty="0"/>
              <a:t>15 days)</a:t>
            </a:r>
          </a:p>
          <a:p>
            <a:pPr fontAlgn="ctr"/>
            <a:r>
              <a:rPr lang="en-US" dirty="0"/>
              <a:t>Don't need industrial license to produce items reserved for SSI sector.</a:t>
            </a:r>
          </a:p>
          <a:p>
            <a:pPr fontAlgn="ctr"/>
            <a:r>
              <a:rPr lang="en-US" dirty="0"/>
              <a:t>Don't need to furnish bank guarantee while importing</a:t>
            </a:r>
            <a:r>
              <a:rPr lang="en-US" dirty="0" smtClean="0"/>
              <a:t>.</a:t>
            </a:r>
            <a:endParaRPr lang="en-US" dirty="0"/>
          </a:p>
          <a:p>
            <a:pPr fontAlgn="ctr"/>
            <a:r>
              <a:rPr lang="en-US" dirty="0"/>
              <a:t>100% FDI automatic </a:t>
            </a:r>
            <a:r>
              <a:rPr lang="en-US" dirty="0" smtClean="0"/>
              <a:t>route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units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Transport infra.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Road </a:t>
            </a:r>
            <a:r>
              <a:rPr lang="en-US" dirty="0"/>
              <a:t>connectivity to </a:t>
            </a:r>
            <a:r>
              <a:rPr lang="en-US" dirty="0" smtClean="0"/>
              <a:t>ports</a:t>
            </a:r>
          </a:p>
          <a:p>
            <a:r>
              <a:rPr lang="en-US" dirty="0" smtClean="0"/>
              <a:t>rail heads</a:t>
            </a:r>
          </a:p>
          <a:p>
            <a:r>
              <a:rPr lang="en-US" dirty="0" smtClean="0"/>
              <a:t>Airport</a:t>
            </a:r>
          </a:p>
          <a:p>
            <a:r>
              <a:rPr lang="en-US" dirty="0" smtClean="0"/>
              <a:t>More under </a:t>
            </a:r>
            <a:r>
              <a:rPr lang="en-US" dirty="0" smtClean="0">
                <a:solidFill>
                  <a:srgbClr val="FFFF00"/>
                </a:solidFill>
              </a:rPr>
              <a:t>L7/P1.pptx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Common packaging, labelling centres</a:t>
            </a:r>
          </a:p>
          <a:p>
            <a:r>
              <a:rPr lang="en-US" dirty="0" smtClean="0"/>
              <a:t>More quality testing labs</a:t>
            </a:r>
          </a:p>
          <a:p>
            <a:r>
              <a:rPr lang="en-US" dirty="0" smtClean="0"/>
              <a:t>More warehouses</a:t>
            </a:r>
          </a:p>
          <a:p>
            <a:r>
              <a:rPr lang="en-US" dirty="0" smtClean="0"/>
              <a:t>More cold storages for </a:t>
            </a:r>
            <a:r>
              <a:rPr lang="en-US" dirty="0" err="1" smtClean="0"/>
              <a:t>pharma</a:t>
            </a:r>
            <a:r>
              <a:rPr lang="en-US" dirty="0" smtClean="0"/>
              <a:t> and perishables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Support infra.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884738"/>
            <a:ext cx="1973262" cy="1973262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</p:spTree>
    <p:extLst>
      <p:ext uri="{BB962C8B-B14F-4D97-AF65-F5344CB8AC3E}">
        <p14:creationId xmlns:p14="http://schemas.microsoft.com/office/powerpoint/2010/main" val="285050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9509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532" y="1457865"/>
            <a:ext cx="6553518" cy="36863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29469" y="271014"/>
            <a:ext cx="4828021" cy="10653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L5/P2.pptx</a:t>
            </a:r>
          </a:p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Organic farming, rubber plantation</a:t>
            </a:r>
            <a:endParaRPr lang="en-US" sz="2800" dirty="0">
              <a:latin typeface="Franklin Gothic Medium Cond" panose="020B06060304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88641" y="5387195"/>
            <a:ext cx="4828021" cy="672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Infra./ quality testing/ SPS</a:t>
            </a:r>
            <a:endParaRPr lang="en-US" sz="28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0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 exports, </a:t>
            </a:r>
            <a:r>
              <a:rPr lang="en-US" strike="sngStrike" dirty="0" smtClean="0"/>
              <a:t>reduce</a:t>
            </a:r>
            <a:r>
              <a:rPr lang="en-US" dirty="0" smtClean="0"/>
              <a:t> rationalize imports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689" y="3137261"/>
            <a:ext cx="3084022" cy="263929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Towns of Export Excellence (TEE)</a:t>
            </a:r>
          </a:p>
          <a:p>
            <a:pPr fontAlgn="ctr"/>
            <a:r>
              <a:rPr lang="en-US" dirty="0" smtClean="0"/>
              <a:t>Agro</a:t>
            </a:r>
            <a:r>
              <a:rPr lang="en-US" dirty="0"/>
              <a:t>, fisheries, handicraft: 150 crore exports</a:t>
            </a:r>
          </a:p>
          <a:p>
            <a:pPr fontAlgn="ctr"/>
            <a:r>
              <a:rPr lang="en-US" dirty="0"/>
              <a:t>Others: 750 crore</a:t>
            </a:r>
          </a:p>
          <a:p>
            <a:pPr fontAlgn="ctr"/>
            <a:r>
              <a:rPr lang="en-US" dirty="0" smtClean="0"/>
              <a:t>Union funding for marketing</a:t>
            </a:r>
            <a:r>
              <a:rPr lang="en-US" dirty="0"/>
              <a:t>, capacity building and technological services</a:t>
            </a:r>
            <a:r>
              <a:rPr lang="en-US" dirty="0" smtClean="0"/>
              <a:t>.</a:t>
            </a:r>
            <a:endParaRPr lang="en-US" dirty="0"/>
          </a:p>
          <a:p>
            <a:pPr fontAlgn="ctr"/>
            <a:r>
              <a:rPr lang="en-US" dirty="0"/>
              <a:t>Common Service Providers </a:t>
            </a:r>
            <a:endParaRPr lang="en-US" dirty="0" smtClean="0"/>
          </a:p>
          <a:p>
            <a:pPr fontAlgn="ctr"/>
            <a:r>
              <a:rPr lang="en-US" dirty="0" smtClean="0"/>
              <a:t>New proposed: </a:t>
            </a:r>
            <a:r>
              <a:rPr lang="en-US" dirty="0" err="1" smtClean="0"/>
              <a:t>Vishakhapattanam</a:t>
            </a:r>
            <a:r>
              <a:rPr lang="en-US" dirty="0" smtClean="0"/>
              <a:t> and </a:t>
            </a:r>
            <a:r>
              <a:rPr lang="en-US" dirty="0" err="1" smtClean="0"/>
              <a:t>Bhimavaram</a:t>
            </a:r>
            <a:r>
              <a:rPr lang="en-US" dirty="0" smtClean="0"/>
              <a:t> @</a:t>
            </a:r>
            <a:r>
              <a:rPr lang="en-US" dirty="0" err="1" smtClean="0"/>
              <a:t>Andra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TEE</a:t>
            </a:r>
            <a:br>
              <a:rPr lang="en-US" dirty="0" smtClean="0"/>
            </a:br>
            <a:r>
              <a:rPr lang="en-US" dirty="0" smtClean="0"/>
              <a:t>(Existing)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3" y="3128169"/>
            <a:ext cx="2314575" cy="26574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Assistance to States for Developing Export Infrastructure and Allied Activities</a:t>
            </a:r>
            <a:endParaRPr lang="en-US" dirty="0" smtClean="0"/>
          </a:p>
          <a:p>
            <a:pPr fontAlgn="ctr"/>
            <a:r>
              <a:rPr lang="en-US" dirty="0" smtClean="0"/>
              <a:t>By Department </a:t>
            </a:r>
            <a:r>
              <a:rPr lang="en-US" dirty="0"/>
              <a:t>of </a:t>
            </a:r>
            <a:r>
              <a:rPr lang="en-US" dirty="0" smtClean="0"/>
              <a:t>Commerce</a:t>
            </a:r>
          </a:p>
          <a:p>
            <a:pPr fontAlgn="ctr"/>
            <a:r>
              <a:rPr lang="en-US" dirty="0" smtClean="0"/>
              <a:t>Help States </a:t>
            </a:r>
            <a:r>
              <a:rPr lang="en-US" dirty="0"/>
              <a:t>to fill infrastructure </a:t>
            </a:r>
            <a:r>
              <a:rPr lang="en-US" dirty="0" smtClean="0"/>
              <a:t>gaps with this money</a:t>
            </a:r>
          </a:p>
          <a:p>
            <a:pPr fontAlgn="ctr"/>
            <a:r>
              <a:rPr lang="en-US" dirty="0" smtClean="0"/>
              <a:t>ASIDE allocation ▼ in Budget 2015</a:t>
            </a:r>
          </a:p>
          <a:p>
            <a:pPr fontAlgn="ctr"/>
            <a:r>
              <a:rPr lang="en-US" dirty="0" smtClean="0"/>
              <a:t>Reason: 14</a:t>
            </a:r>
            <a:r>
              <a:rPr lang="en-US" baseline="30000" dirty="0" smtClean="0"/>
              <a:t>th</a:t>
            </a:r>
            <a:r>
              <a:rPr lang="en-US" dirty="0" smtClean="0"/>
              <a:t> FC’s 42% </a:t>
            </a:r>
            <a:r>
              <a:rPr lang="en-US" dirty="0" smtClean="0"/>
              <a:t>devolution (</a:t>
            </a:r>
            <a:r>
              <a:rPr lang="en-US" dirty="0" smtClean="0">
                <a:solidFill>
                  <a:srgbClr val="FFFF00"/>
                </a:solidFill>
              </a:rPr>
              <a:t>L4/P3.pptx</a:t>
            </a:r>
            <a:r>
              <a:rPr lang="en-US" dirty="0" smtClean="0"/>
              <a:t>)</a:t>
            </a:r>
            <a:endParaRPr lang="en-US" dirty="0"/>
          </a:p>
          <a:p>
            <a:pPr fontAlgn="ctr"/>
            <a:r>
              <a:rPr lang="en-US" dirty="0" smtClean="0"/>
              <a:t>FTP-2015: restructure ASIDE, Strengthen SEZ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939"/>
          <a:stretch/>
        </p:blipFill>
        <p:spPr>
          <a:xfrm>
            <a:off x="-12333" y="49598"/>
            <a:ext cx="6096851" cy="2985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672"/>
          <a:stretch/>
        </p:blipFill>
        <p:spPr>
          <a:xfrm>
            <a:off x="6095149" y="0"/>
            <a:ext cx="6096851" cy="29948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3208535" y="924607"/>
            <a:ext cx="3083030" cy="41148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09" y="3166294"/>
            <a:ext cx="6096851" cy="342947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3402286">
            <a:off x="1629381" y="2789159"/>
            <a:ext cx="988136" cy="4114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898" y="3310245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939"/>
          <a:stretch/>
        </p:blipFill>
        <p:spPr>
          <a:xfrm>
            <a:off x="-12333" y="49598"/>
            <a:ext cx="6096851" cy="2985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2672"/>
          <a:stretch/>
        </p:blipFill>
        <p:spPr>
          <a:xfrm>
            <a:off x="6095149" y="0"/>
            <a:ext cx="6096851" cy="29948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3208535" y="924607"/>
            <a:ext cx="3083030" cy="41148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09" y="3269791"/>
            <a:ext cx="6096851" cy="342947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3402286">
            <a:off x="2985215" y="2679804"/>
            <a:ext cx="988136" cy="4114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57298">
            <a:off x="3265970" y="2740714"/>
            <a:ext cx="3432387" cy="32060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939"/>
          <a:stretch/>
        </p:blipFill>
        <p:spPr>
          <a:xfrm>
            <a:off x="-12333" y="49598"/>
            <a:ext cx="6096851" cy="2985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672"/>
          <a:stretch/>
        </p:blipFill>
        <p:spPr>
          <a:xfrm>
            <a:off x="6095149" y="0"/>
            <a:ext cx="6096851" cy="29948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3208535" y="924607"/>
            <a:ext cx="3083030" cy="41148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uble Brace 9"/>
          <p:cNvSpPr/>
          <p:nvPr/>
        </p:nvSpPr>
        <p:spPr>
          <a:xfrm>
            <a:off x="3471604" y="1368954"/>
            <a:ext cx="2277555" cy="1368980"/>
          </a:xfrm>
          <a:prstGeom prst="bracePair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77960" y="3783717"/>
            <a:ext cx="4267200" cy="28497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mtClean="0">
                <a:latin typeface="Franklin Gothic Medium Cond" panose="020B0606030402020204" pitchFamily="34" charset="0"/>
              </a:rPr>
              <a:t>Next</a:t>
            </a:r>
            <a:endParaRPr lang="en-US" sz="4400" dirty="0" smtClean="0">
              <a:latin typeface="Franklin Gothic Medium Cond" panose="020B0606030402020204" pitchFamily="34" charset="0"/>
            </a:endParaRPr>
          </a:p>
          <a:p>
            <a:pPr algn="ctr"/>
            <a:r>
              <a:rPr lang="en-US" sz="4400" dirty="0" smtClean="0">
                <a:latin typeface="Franklin Gothic Medium Cond" panose="020B0606030402020204" pitchFamily="34" charset="0"/>
              </a:rPr>
              <a:t>Exchange rates</a:t>
            </a:r>
          </a:p>
          <a:p>
            <a:pPr algn="ctr"/>
            <a:r>
              <a:rPr lang="en-US" sz="4400" dirty="0">
                <a:latin typeface="Franklin Gothic Medium Cond" panose="020B0606030402020204" pitchFamily="34" charset="0"/>
              </a:rPr>
              <a:t>Forex </a:t>
            </a:r>
            <a:r>
              <a:rPr lang="en-US" sz="4400" dirty="0" smtClean="0">
                <a:latin typeface="Franklin Gothic Medium Cond" panose="020B0606030402020204" pitchFamily="34" charset="0"/>
              </a:rPr>
              <a:t>reserve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14" y="3241563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5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393" y="2736850"/>
            <a:ext cx="2482614" cy="344011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Light Manufacturing Sectors: leather products and textiles</a:t>
            </a:r>
          </a:p>
          <a:p>
            <a:pPr fontAlgn="ctr"/>
            <a:r>
              <a:rPr lang="en-US" dirty="0" smtClean="0"/>
              <a:t>4.5 crore employed directly</a:t>
            </a:r>
          </a:p>
          <a:p>
            <a:pPr fontAlgn="ctr"/>
            <a:r>
              <a:rPr lang="en-US" dirty="0" smtClean="0"/>
              <a:t>cotton yarn export- advantage over China </a:t>
            </a:r>
            <a:r>
              <a:rPr lang="en-US" dirty="0"/>
              <a:t>and </a:t>
            </a:r>
            <a:r>
              <a:rPr lang="en-US" dirty="0" smtClean="0"/>
              <a:t>Bangladesh</a:t>
            </a:r>
          </a:p>
          <a:p>
            <a:pPr fontAlgn="ctr"/>
            <a:r>
              <a:rPr lang="en-US" dirty="0" smtClean="0"/>
              <a:t>But need to move </a:t>
            </a:r>
            <a:r>
              <a:rPr lang="en-US" dirty="0"/>
              <a:t>up the value </a:t>
            </a:r>
            <a:r>
              <a:rPr lang="en-US" dirty="0" smtClean="0"/>
              <a:t>chain (CMLV, </a:t>
            </a:r>
            <a:r>
              <a:rPr lang="en-US" dirty="0" smtClean="0">
                <a:solidFill>
                  <a:srgbClr val="FFC000"/>
                </a:solidFill>
              </a:rPr>
              <a:t>Make outside India</a:t>
            </a:r>
            <a:r>
              <a:rPr lang="en-US" dirty="0" smtClean="0"/>
              <a:t>)</a:t>
            </a:r>
            <a:endParaRPr lang="en-US" dirty="0"/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Product diversification </a:t>
            </a:r>
            <a:r>
              <a:rPr lang="en-US" dirty="0"/>
              <a:t>in </a:t>
            </a:r>
            <a:r>
              <a:rPr lang="en-US" dirty="0" smtClean="0"/>
              <a:t>garments: women garments, synthetic textiles.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321C2D74-8A29-4E06-A14A-89F95271A7FE}" vid="{BD79CDC0-D997-453F-A307-402A3681BE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1078</TotalTime>
  <Words>3259</Words>
  <Application>Microsoft Office PowerPoint</Application>
  <PresentationFormat>Widescreen</PresentationFormat>
  <Paragraphs>620</Paragraphs>
  <Slides>85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Kozuka Gothic Pro B</vt:lpstr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Shruti</vt:lpstr>
      <vt:lpstr>Wingdings</vt:lpstr>
      <vt:lpstr>PPT_DARK_2015</vt:lpstr>
      <vt:lpstr>PowerPoint Presentation</vt:lpstr>
      <vt:lpstr>PowerPoint Presentation</vt:lpstr>
      <vt:lpstr>PowerPoint Presentation</vt:lpstr>
      <vt:lpstr>PowerPoint Presentation</vt:lpstr>
      <vt:lpstr>FTP-2015: Export Strategies: Product wise</vt:lpstr>
      <vt:lpstr>Agriculture Export</vt:lpstr>
      <vt:lpstr>PowerPoint Presentation</vt:lpstr>
      <vt:lpstr>PowerPoint Presentation</vt:lpstr>
      <vt:lpstr>Textile</vt:lpstr>
      <vt:lpstr>Gems Jewelry</vt:lpstr>
      <vt:lpstr>Mining</vt:lpstr>
      <vt:lpstr>MSME</vt:lpstr>
      <vt:lpstr>Engineering</vt:lpstr>
      <vt:lpstr>Project export</vt:lpstr>
      <vt:lpstr>Project Exports: WHY?</vt:lpstr>
      <vt:lpstr>Project Exports: reform?</vt:lpstr>
      <vt:lpstr>PowerPoint Presentation</vt:lpstr>
      <vt:lpstr>FTP-2015: Export Strategies: Product wise</vt:lpstr>
      <vt:lpstr>Make in India: 5 Pillar Strategy</vt:lpstr>
      <vt:lpstr>Open New sectors FDI</vt:lpstr>
      <vt:lpstr>PowerPoint Presentation</vt:lpstr>
      <vt:lpstr>Defense</vt:lpstr>
      <vt:lpstr>FTP-2015: Export Strategies: Product wise</vt:lpstr>
      <vt:lpstr>Electronics</vt:lpstr>
      <vt:lpstr>ICT: single largest contributor to India’s serve exports</vt:lpstr>
      <vt:lpstr>IT/ITES</vt:lpstr>
      <vt:lpstr>Services issues</vt:lpstr>
      <vt:lpstr>MICE</vt:lpstr>
      <vt:lpstr>FTP-2015: Export Strategies: Product wise</vt:lpstr>
      <vt:lpstr>Sci-Tech side topics</vt:lpstr>
      <vt:lpstr>Gene Patenting (2015, March)</vt:lpstr>
      <vt:lpstr>3 parent baby (feb 2015 UK legalized)</vt:lpstr>
      <vt:lpstr>Nazi Holocaust</vt:lpstr>
      <vt:lpstr>Swiz.Novartis – won’t invest in Indian drug R&amp;D</vt:lpstr>
      <vt:lpstr>German Co. Bayer Pharma</vt:lpstr>
      <vt:lpstr>Sci-Tech side topics</vt:lpstr>
      <vt:lpstr>Pharma Strength</vt:lpstr>
      <vt:lpstr>Pharma challenges</vt:lpstr>
      <vt:lpstr>Pharma Solutions</vt:lpstr>
      <vt:lpstr>Pharma Solutions</vt:lpstr>
      <vt:lpstr>Branding and promotion</vt:lpstr>
      <vt:lpstr>measures</vt:lpstr>
      <vt:lpstr>complaints</vt:lpstr>
      <vt:lpstr>complaints</vt:lpstr>
      <vt:lpstr>PowerPoint Presentation</vt:lpstr>
      <vt:lpstr>Boost Export HOW? = Foreign Trade Policy 2015-20</vt:lpstr>
      <vt:lpstr>Boost exports, reduce rationalize imports</vt:lpstr>
      <vt:lpstr>Dumping: selling @lower price in foreign market</vt:lpstr>
      <vt:lpstr>Dumping</vt:lpstr>
      <vt:lpstr>PowerPoint Presentation</vt:lpstr>
      <vt:lpstr>Counter veiling duty (hypothetical example)</vt:lpstr>
      <vt:lpstr>PowerPoint Presentation</vt:lpstr>
      <vt:lpstr>Boost exports, reduce rationalize imports</vt:lpstr>
      <vt:lpstr>FTP-2015: Duty scrip schemes</vt:lpstr>
      <vt:lpstr>Service export from India scheme (SEIS): 5% scrip</vt:lpstr>
      <vt:lpstr>MEIS &amp; SEIS scrip</vt:lpstr>
      <vt:lpstr>MEIS not applicable</vt:lpstr>
      <vt:lpstr>MEIS: tea companies unhappy</vt:lpstr>
      <vt:lpstr>Boost exports, reduce rationalize imports</vt:lpstr>
      <vt:lpstr>Border Transport</vt:lpstr>
      <vt:lpstr>Border Transport</vt:lpstr>
      <vt:lpstr>E-Governance</vt:lpstr>
      <vt:lpstr>E-Governance</vt:lpstr>
      <vt:lpstr>Boost exports, reduce rationalize imports</vt:lpstr>
      <vt:lpstr>Status holder</vt:lpstr>
      <vt:lpstr>Status holder</vt:lpstr>
      <vt:lpstr>Status holder Benefits of</vt:lpstr>
      <vt:lpstr>Involving states</vt:lpstr>
      <vt:lpstr>Boost exports, reduce rationalize imports</vt:lpstr>
      <vt:lpstr>L3/P4: Latest member: Yemen (2014, June)</vt:lpstr>
      <vt:lpstr>THREE Packages</vt:lpstr>
      <vt:lpstr>PowerPoint Presentation</vt:lpstr>
      <vt:lpstr>Boost exports, reduce rationalize imports</vt:lpstr>
      <vt:lpstr>Special economic zones</vt:lpstr>
      <vt:lpstr>SEZ has benefited India</vt:lpstr>
      <vt:lpstr>SEZ improve following</vt:lpstr>
      <vt:lpstr>Export units</vt:lpstr>
      <vt:lpstr>Export units</vt:lpstr>
      <vt:lpstr>PowerPoint Presentation</vt:lpstr>
      <vt:lpstr>Boost exports, reduce rationalize imports</vt:lpstr>
      <vt:lpstr>TEE (Existing)</vt:lpstr>
      <vt:lpstr>ASIDE</vt:lpstr>
      <vt:lpstr>PowerPoint Presentation</vt:lpstr>
      <vt:lpstr>PowerPoint Presentation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Foreign Trade Policy 2015-2020</dc:title>
  <dc:creator>Mrunal Patel</dc:creator>
  <cp:lastModifiedBy>Mrunal Patel</cp:lastModifiedBy>
  <cp:revision>747</cp:revision>
  <dcterms:created xsi:type="dcterms:W3CDTF">2015-04-09T05:28:05Z</dcterms:created>
  <dcterms:modified xsi:type="dcterms:W3CDTF">2015-05-07T16:25:56Z</dcterms:modified>
</cp:coreProperties>
</file>